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11"/>
  </p:notesMasterIdLst>
  <p:sldIdLst>
    <p:sldId id="256" r:id="rId6"/>
    <p:sldId id="257" r:id="rId7"/>
    <p:sldId id="260" r:id="rId8"/>
    <p:sldId id="258" r:id="rId9"/>
    <p:sldId id="259"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8" userDrawn="1">
          <p15:clr>
            <a:srgbClr val="A4A3A4"/>
          </p15:clr>
        </p15:guide>
        <p15:guide id="2" pos="3840" userDrawn="1">
          <p15:clr>
            <a:srgbClr val="A4A3A4"/>
          </p15:clr>
        </p15:guide>
        <p15:guide id="3" orient="horz" pos="321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66A802-FE5D-3FC0-4099-E0110E0F6384}" name="Amanda Phillips" initials="AP" userId="S::amanda.phillips@neel-schaffer.com::070b6cb9-da5e-458a-849c-35c82dc051d8" providerId="AD"/>
  <p188:author id="{1869B8E2-D17D-41F9-C509-AB3F381FD2DD}" name="Glenn Ledet" initials="GL" userId="S::glenn.ledet@neel-schaffer.com::872112e3-5206-4e32-a1d1-17892283609b" providerId="AD"/>
  <p188:author id="{EE5D88F4-ABAF-0F56-57FD-4A12CAF8F771}" name="Jeff Decoteau" initials="JD" userId="S::jeff.decoteau@neel-schaffer.com::43ea8f15-b420-492b-a157-6d85f1d7bd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794"/>
    <a:srgbClr val="0F6AB7"/>
    <a:srgbClr val="FF9200"/>
    <a:srgbClr val="08406E"/>
    <a:srgbClr val="0B588E"/>
    <a:srgbClr val="25ABE2"/>
    <a:srgbClr val="F5C00F"/>
    <a:srgbClr val="06314E"/>
    <a:srgbClr val="DDA008"/>
    <a:srgbClr val="189C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71" autoAdjust="0"/>
    <p:restoredTop sz="88026" autoAdjust="0"/>
  </p:normalViewPr>
  <p:slideViewPr>
    <p:cSldViewPr snapToGrid="0" showGuides="1">
      <p:cViewPr varScale="1">
        <p:scale>
          <a:sx n="97" d="100"/>
          <a:sy n="97" d="100"/>
        </p:scale>
        <p:origin x="1416" y="102"/>
      </p:cViewPr>
      <p:guideLst>
        <p:guide orient="horz" pos="1248"/>
        <p:guide pos="3840"/>
        <p:guide orient="horz" pos="3216"/>
      </p:guideLst>
    </p:cSldViewPr>
  </p:slideViewPr>
  <p:outlineViewPr>
    <p:cViewPr>
      <p:scale>
        <a:sx n="33" d="100"/>
        <a:sy n="33" d="100"/>
      </p:scale>
      <p:origin x="0" y="-2952"/>
    </p:cViewPr>
  </p:outlineViewPr>
  <p:notesTextViewPr>
    <p:cViewPr>
      <p:scale>
        <a:sx n="1" d="1"/>
        <a:sy n="1" d="1"/>
      </p:scale>
      <p:origin x="0" y="0"/>
    </p:cViewPr>
  </p:notesTextViewPr>
  <p:notesViewPr>
    <p:cSldViewPr snapToGrid="0">
      <p:cViewPr varScale="1">
        <p:scale>
          <a:sx n="115" d="100"/>
          <a:sy n="115" d="100"/>
        </p:scale>
        <p:origin x="490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FADA47F0-24D7-45DE-9CE2-9F7CC5D7D839}" type="datetimeFigureOut">
              <a:rPr lang="en-US" smtClean="0"/>
              <a:t>6/21/2023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96B2569F-B700-4078-B328-4427CD13B456}" type="slidenum">
              <a:rPr lang="en-US" smtClean="0"/>
              <a:t>‹#›</a:t>
            </a:fld>
            <a:endParaRPr lang="en-US" dirty="0"/>
          </a:p>
        </p:txBody>
      </p:sp>
    </p:spTree>
    <p:extLst>
      <p:ext uri="{BB962C8B-B14F-4D97-AF65-F5344CB8AC3E}">
        <p14:creationId xmlns:p14="http://schemas.microsoft.com/office/powerpoint/2010/main" val="128827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nly">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C7F1CAD-4A29-40EB-9DB2-BE60A901C836}"/>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l="6187" t="2606" r="1623" b="5204"/>
          <a:stretch/>
        </p:blipFill>
        <p:spPr>
          <a:xfrm>
            <a:off x="-4" y="-2169"/>
            <a:ext cx="12191998" cy="4573520"/>
          </a:xfrm>
          <a:prstGeom prst="rect">
            <a:avLst/>
          </a:prstGeom>
        </p:spPr>
      </p:pic>
      <p:sp>
        <p:nvSpPr>
          <p:cNvPr id="6" name="Rectangle 5" hidden="1">
            <a:extLst>
              <a:ext uri="{FF2B5EF4-FFF2-40B4-BE49-F238E27FC236}">
                <a16:creationId xmlns:a16="http://schemas.microsoft.com/office/drawing/2014/main" id="{50170797-D2FF-413A-9BA6-4D35755CC715}"/>
              </a:ext>
            </a:extLst>
          </p:cNvPr>
          <p:cNvSpPr/>
          <p:nvPr userDrawn="1"/>
        </p:nvSpPr>
        <p:spPr>
          <a:xfrm>
            <a:off x="-1" y="0"/>
            <a:ext cx="12192001" cy="6858000"/>
          </a:xfrm>
          <a:prstGeom prst="rect">
            <a:avLst/>
          </a:prstGeom>
          <a:gradFill>
            <a:gsLst>
              <a:gs pos="0">
                <a:schemeClr val="bg1">
                  <a:alpha val="80000"/>
                </a:schemeClr>
              </a:gs>
              <a:gs pos="100000">
                <a:schemeClr val="bg1">
                  <a:alpha val="2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864FD5F-A310-4633-9BCE-D5B87857DF5D}"/>
              </a:ext>
            </a:extLst>
          </p:cNvPr>
          <p:cNvSpPr/>
          <p:nvPr userDrawn="1"/>
        </p:nvSpPr>
        <p:spPr>
          <a:xfrm>
            <a:off x="0" y="4249196"/>
            <a:ext cx="12192000" cy="2608804"/>
          </a:xfrm>
          <a:prstGeom prst="rect">
            <a:avLst/>
          </a:prstGeom>
          <a:pattFill prst="wdDnDiag">
            <a:fgClr>
              <a:srgbClr val="0F6AB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Rectangle 7">
            <a:extLst>
              <a:ext uri="{FF2B5EF4-FFF2-40B4-BE49-F238E27FC236}">
                <a16:creationId xmlns:a16="http://schemas.microsoft.com/office/drawing/2014/main" id="{820069F9-9DE5-44B2-8512-6F56F676FF56}"/>
              </a:ext>
            </a:extLst>
          </p:cNvPr>
          <p:cNvSpPr/>
          <p:nvPr userDrawn="1"/>
        </p:nvSpPr>
        <p:spPr>
          <a:xfrm>
            <a:off x="0" y="4765708"/>
            <a:ext cx="12192000" cy="2092292"/>
          </a:xfrm>
          <a:prstGeom prst="rect">
            <a:avLst/>
          </a:prstGeom>
          <a:solidFill>
            <a:schemeClr val="bg1">
              <a:alpha val="90000"/>
            </a:schemeClr>
          </a:solidFill>
          <a:ln>
            <a:noFill/>
          </a:ln>
          <a:effectLst>
            <a:outerShdw blurRad="215900" dist="38100" dir="27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noFill/>
            </a:endParaRPr>
          </a:p>
        </p:txBody>
      </p:sp>
      <p:sp>
        <p:nvSpPr>
          <p:cNvPr id="9" name="Freeform: Shape 8">
            <a:extLst>
              <a:ext uri="{FF2B5EF4-FFF2-40B4-BE49-F238E27FC236}">
                <a16:creationId xmlns:a16="http://schemas.microsoft.com/office/drawing/2014/main" id="{E461EC31-B8CB-4B93-86CA-2DBA245724B5}"/>
              </a:ext>
            </a:extLst>
          </p:cNvPr>
          <p:cNvSpPr/>
          <p:nvPr userDrawn="1"/>
        </p:nvSpPr>
        <p:spPr>
          <a:xfrm>
            <a:off x="0" y="4844518"/>
            <a:ext cx="12192000" cy="623515"/>
          </a:xfrm>
          <a:custGeom>
            <a:avLst/>
            <a:gdLst>
              <a:gd name="connsiteX0" fmla="*/ 4679212 w 12192000"/>
              <a:gd name="connsiteY0" fmla="*/ 0 h 623515"/>
              <a:gd name="connsiteX1" fmla="*/ 7512786 w 12192000"/>
              <a:gd name="connsiteY1" fmla="*/ 0 h 623515"/>
              <a:gd name="connsiteX2" fmla="*/ 7512786 w 12192000"/>
              <a:gd name="connsiteY2" fmla="*/ 169002 h 623515"/>
              <a:gd name="connsiteX3" fmla="*/ 12192000 w 12192000"/>
              <a:gd name="connsiteY3" fmla="*/ 169002 h 623515"/>
              <a:gd name="connsiteX4" fmla="*/ 12192000 w 12192000"/>
              <a:gd name="connsiteY4" fmla="*/ 323273 h 623515"/>
              <a:gd name="connsiteX5" fmla="*/ 7501270 w 12192000"/>
              <a:gd name="connsiteY5" fmla="*/ 323273 h 623515"/>
              <a:gd name="connsiteX6" fmla="*/ 7201028 w 12192000"/>
              <a:gd name="connsiteY6" fmla="*/ 623515 h 623515"/>
              <a:gd name="connsiteX7" fmla="*/ 4990969 w 12192000"/>
              <a:gd name="connsiteY7" fmla="*/ 623515 h 623515"/>
              <a:gd name="connsiteX8" fmla="*/ 4690728 w 12192000"/>
              <a:gd name="connsiteY8" fmla="*/ 323273 h 623515"/>
              <a:gd name="connsiteX9" fmla="*/ 0 w 12192000"/>
              <a:gd name="connsiteY9" fmla="*/ 323273 h 623515"/>
              <a:gd name="connsiteX10" fmla="*/ 0 w 12192000"/>
              <a:gd name="connsiteY10" fmla="*/ 169002 h 623515"/>
              <a:gd name="connsiteX11" fmla="*/ 4679212 w 12192000"/>
              <a:gd name="connsiteY11" fmla="*/ 169002 h 62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23515">
                <a:moveTo>
                  <a:pt x="4679212" y="0"/>
                </a:moveTo>
                <a:lnTo>
                  <a:pt x="7512786" y="0"/>
                </a:lnTo>
                <a:lnTo>
                  <a:pt x="7512786" y="169002"/>
                </a:lnTo>
                <a:lnTo>
                  <a:pt x="12192000" y="169002"/>
                </a:lnTo>
                <a:lnTo>
                  <a:pt x="12192000" y="323273"/>
                </a:lnTo>
                <a:lnTo>
                  <a:pt x="7501270" y="323273"/>
                </a:lnTo>
                <a:lnTo>
                  <a:pt x="7201028" y="623515"/>
                </a:lnTo>
                <a:lnTo>
                  <a:pt x="4990969" y="623515"/>
                </a:lnTo>
                <a:lnTo>
                  <a:pt x="4690728" y="323273"/>
                </a:lnTo>
                <a:lnTo>
                  <a:pt x="0" y="323273"/>
                </a:lnTo>
                <a:lnTo>
                  <a:pt x="0" y="169002"/>
                </a:lnTo>
                <a:lnTo>
                  <a:pt x="4679212" y="169002"/>
                </a:lnTo>
                <a:close/>
              </a:path>
            </a:pathLst>
          </a:custGeom>
          <a:solidFill>
            <a:srgbClr val="FF9200"/>
          </a:solidFill>
          <a:ln>
            <a:noFill/>
          </a:ln>
          <a:effectLst>
            <a:outerShdw blurRad="215900" dist="381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noFill/>
            </a:endParaRPr>
          </a:p>
        </p:txBody>
      </p:sp>
      <p:grpSp>
        <p:nvGrpSpPr>
          <p:cNvPr id="10" name="Slashes">
            <a:extLst>
              <a:ext uri="{FF2B5EF4-FFF2-40B4-BE49-F238E27FC236}">
                <a16:creationId xmlns:a16="http://schemas.microsoft.com/office/drawing/2014/main" id="{09D7A31C-0E99-4FE2-AB6D-BF9BBF1E3F64}"/>
              </a:ext>
            </a:extLst>
          </p:cNvPr>
          <p:cNvGrpSpPr/>
          <p:nvPr userDrawn="1"/>
        </p:nvGrpSpPr>
        <p:grpSpPr>
          <a:xfrm>
            <a:off x="190500" y="3962356"/>
            <a:ext cx="2916902" cy="1295905"/>
            <a:chOff x="411783" y="4065945"/>
            <a:chExt cx="2916902" cy="1295905"/>
          </a:xfrm>
        </p:grpSpPr>
        <p:sp>
          <p:nvSpPr>
            <p:cNvPr id="11" name="Parallelogram 10">
              <a:extLst>
                <a:ext uri="{FF2B5EF4-FFF2-40B4-BE49-F238E27FC236}">
                  <a16:creationId xmlns:a16="http://schemas.microsoft.com/office/drawing/2014/main" id="{B4110554-2DD5-4D78-8D9C-1150A7441270}"/>
                </a:ext>
              </a:extLst>
            </p:cNvPr>
            <p:cNvSpPr/>
            <p:nvPr/>
          </p:nvSpPr>
          <p:spPr>
            <a:xfrm>
              <a:off x="411783" y="4065945"/>
              <a:ext cx="1713743" cy="1295905"/>
            </a:xfrm>
            <a:prstGeom prst="parallelogram">
              <a:avLst>
                <a:gd name="adj" fmla="val 100359"/>
              </a:avLst>
            </a:prstGeom>
            <a:solidFill>
              <a:schemeClr val="bg1"/>
            </a:solidFill>
            <a:ln>
              <a:solidFill>
                <a:srgbClr val="0B588E"/>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D22E4643-5167-4E72-B809-C94F118C1098}"/>
                </a:ext>
              </a:extLst>
            </p:cNvPr>
            <p:cNvSpPr/>
            <p:nvPr/>
          </p:nvSpPr>
          <p:spPr>
            <a:xfrm>
              <a:off x="1013363" y="4065945"/>
              <a:ext cx="1713743" cy="1295905"/>
            </a:xfrm>
            <a:prstGeom prst="parallelogram">
              <a:avLst>
                <a:gd name="adj" fmla="val 100359"/>
              </a:avLst>
            </a:prstGeom>
            <a:solidFill>
              <a:schemeClr val="bg1"/>
            </a:solidFill>
            <a:ln>
              <a:solidFill>
                <a:srgbClr val="0B588E"/>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87D7873B-3FD3-43E8-876D-78113FC93C76}"/>
                </a:ext>
              </a:extLst>
            </p:cNvPr>
            <p:cNvSpPr/>
            <p:nvPr/>
          </p:nvSpPr>
          <p:spPr>
            <a:xfrm>
              <a:off x="1614942" y="4065945"/>
              <a:ext cx="1713743" cy="1295905"/>
            </a:xfrm>
            <a:prstGeom prst="parallelogram">
              <a:avLst>
                <a:gd name="adj" fmla="val 100359"/>
              </a:avLst>
            </a:prstGeom>
            <a:solidFill>
              <a:schemeClr val="bg1"/>
            </a:solidFill>
            <a:ln>
              <a:solidFill>
                <a:srgbClr val="0B588E"/>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Slashes">
            <a:extLst>
              <a:ext uri="{FF2B5EF4-FFF2-40B4-BE49-F238E27FC236}">
                <a16:creationId xmlns:a16="http://schemas.microsoft.com/office/drawing/2014/main" id="{412E3B78-4900-47AC-9983-AB3F4231E64E}"/>
              </a:ext>
            </a:extLst>
          </p:cNvPr>
          <p:cNvGrpSpPr/>
          <p:nvPr userDrawn="1"/>
        </p:nvGrpSpPr>
        <p:grpSpPr>
          <a:xfrm>
            <a:off x="9084598" y="3143483"/>
            <a:ext cx="2916902" cy="1295905"/>
            <a:chOff x="411783" y="4065945"/>
            <a:chExt cx="2916902" cy="1295905"/>
          </a:xfrm>
        </p:grpSpPr>
        <p:sp>
          <p:nvSpPr>
            <p:cNvPr id="15" name="Parallelogram 14">
              <a:extLst>
                <a:ext uri="{FF2B5EF4-FFF2-40B4-BE49-F238E27FC236}">
                  <a16:creationId xmlns:a16="http://schemas.microsoft.com/office/drawing/2014/main" id="{B50FEF7A-474D-45D0-BFD4-BE7A895949A9}"/>
                </a:ext>
              </a:extLst>
            </p:cNvPr>
            <p:cNvSpPr/>
            <p:nvPr/>
          </p:nvSpPr>
          <p:spPr>
            <a:xfrm>
              <a:off x="411783" y="4065945"/>
              <a:ext cx="1713743" cy="1295905"/>
            </a:xfrm>
            <a:prstGeom prst="parallelogram">
              <a:avLst>
                <a:gd name="adj" fmla="val 100359"/>
              </a:avLst>
            </a:prstGeom>
            <a:solidFill>
              <a:schemeClr val="bg1"/>
            </a:solidFill>
            <a:ln>
              <a:solidFill>
                <a:srgbClr val="0B588E"/>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arallelogram 15">
              <a:extLst>
                <a:ext uri="{FF2B5EF4-FFF2-40B4-BE49-F238E27FC236}">
                  <a16:creationId xmlns:a16="http://schemas.microsoft.com/office/drawing/2014/main" id="{EE3EBA74-6EE2-4344-823A-B0E7B06C6B61}"/>
                </a:ext>
              </a:extLst>
            </p:cNvPr>
            <p:cNvSpPr/>
            <p:nvPr/>
          </p:nvSpPr>
          <p:spPr>
            <a:xfrm>
              <a:off x="1013363" y="4065945"/>
              <a:ext cx="1713743" cy="1295905"/>
            </a:xfrm>
            <a:prstGeom prst="parallelogram">
              <a:avLst>
                <a:gd name="adj" fmla="val 100359"/>
              </a:avLst>
            </a:prstGeom>
            <a:solidFill>
              <a:schemeClr val="bg1"/>
            </a:solidFill>
            <a:ln>
              <a:solidFill>
                <a:srgbClr val="0B588E"/>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6">
              <a:extLst>
                <a:ext uri="{FF2B5EF4-FFF2-40B4-BE49-F238E27FC236}">
                  <a16:creationId xmlns:a16="http://schemas.microsoft.com/office/drawing/2014/main" id="{2E4FE27A-55B7-4EF5-86D4-5E06D23AC2A0}"/>
                </a:ext>
              </a:extLst>
            </p:cNvPr>
            <p:cNvSpPr/>
            <p:nvPr/>
          </p:nvSpPr>
          <p:spPr>
            <a:xfrm>
              <a:off x="1614942" y="4065945"/>
              <a:ext cx="1713743" cy="1295905"/>
            </a:xfrm>
            <a:prstGeom prst="parallelogram">
              <a:avLst>
                <a:gd name="adj" fmla="val 100359"/>
              </a:avLst>
            </a:prstGeom>
            <a:solidFill>
              <a:schemeClr val="bg1"/>
            </a:solidFill>
            <a:ln>
              <a:solidFill>
                <a:srgbClr val="0B588E"/>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Blue Bar">
            <a:extLst>
              <a:ext uri="{FF2B5EF4-FFF2-40B4-BE49-F238E27FC236}">
                <a16:creationId xmlns:a16="http://schemas.microsoft.com/office/drawing/2014/main" id="{C8AFE6BB-0310-429D-B0DA-FA79833918C0}"/>
              </a:ext>
            </a:extLst>
          </p:cNvPr>
          <p:cNvSpPr/>
          <p:nvPr userDrawn="1"/>
        </p:nvSpPr>
        <p:spPr>
          <a:xfrm>
            <a:off x="0" y="3381375"/>
            <a:ext cx="12192000" cy="1632145"/>
          </a:xfrm>
          <a:prstGeom prst="rect">
            <a:avLst/>
          </a:prstGeom>
          <a:gradFill>
            <a:gsLst>
              <a:gs pos="0">
                <a:srgbClr val="0F6AB7"/>
              </a:gs>
              <a:gs pos="100000">
                <a:srgbClr val="0B5794"/>
              </a:gs>
            </a:gsLst>
            <a:lin ang="4800000" scaled="0"/>
          </a:gradFill>
          <a:ln>
            <a:noFill/>
          </a:ln>
          <a:effectLst>
            <a:outerShdw blurRad="215900" dist="381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Text Placeholder 5">
            <a:extLst>
              <a:ext uri="{FF2B5EF4-FFF2-40B4-BE49-F238E27FC236}">
                <a16:creationId xmlns:a16="http://schemas.microsoft.com/office/drawing/2014/main" id="{A52F823A-717E-4A52-A8DB-83DE74496ABE}"/>
              </a:ext>
            </a:extLst>
          </p:cNvPr>
          <p:cNvSpPr>
            <a:spLocks noGrp="1"/>
          </p:cNvSpPr>
          <p:nvPr>
            <p:ph type="body" sz="quarter" idx="13" hasCustomPrompt="1"/>
          </p:nvPr>
        </p:nvSpPr>
        <p:spPr>
          <a:xfrm>
            <a:off x="790752" y="3381375"/>
            <a:ext cx="10610486" cy="1632145"/>
          </a:xfrm>
        </p:spPr>
        <p:txBody>
          <a:bodyPr tIns="91440" anchor="ctr">
            <a:normAutofit/>
          </a:bodyPr>
          <a:lstStyle>
            <a:lvl1pPr marL="0" indent="0" algn="ctr">
              <a:buNone/>
              <a:defRPr sz="4400" b="1">
                <a:solidFill>
                  <a:schemeClr val="bg1"/>
                </a:solidFill>
                <a:latin typeface="+mn-lt"/>
              </a:defRPr>
            </a:lvl1pPr>
            <a:lvl2pPr>
              <a:defRPr sz="4400" b="1">
                <a:solidFill>
                  <a:schemeClr val="bg1"/>
                </a:solidFill>
                <a:latin typeface="+mn-lt"/>
              </a:defRPr>
            </a:lvl2pPr>
            <a:lvl3pPr>
              <a:defRPr sz="4400" b="1">
                <a:solidFill>
                  <a:schemeClr val="bg1"/>
                </a:solidFill>
                <a:latin typeface="+mn-lt"/>
              </a:defRPr>
            </a:lvl3pPr>
            <a:lvl4pPr>
              <a:defRPr sz="4400" b="1">
                <a:solidFill>
                  <a:schemeClr val="bg1"/>
                </a:solidFill>
                <a:latin typeface="+mn-lt"/>
              </a:defRPr>
            </a:lvl4pPr>
            <a:lvl5pPr>
              <a:defRPr sz="4400" b="1">
                <a:solidFill>
                  <a:schemeClr val="bg1"/>
                </a:solidFill>
                <a:latin typeface="+mn-lt"/>
              </a:defRPr>
            </a:lvl5pPr>
          </a:lstStyle>
          <a:p>
            <a:pPr lvl="0"/>
            <a:r>
              <a:rPr lang="en-US" dirty="0"/>
              <a:t>Title of Presentation</a:t>
            </a:r>
          </a:p>
        </p:txBody>
      </p:sp>
      <p:sp>
        <p:nvSpPr>
          <p:cNvPr id="28" name="Text Placeholder 29">
            <a:extLst>
              <a:ext uri="{FF2B5EF4-FFF2-40B4-BE49-F238E27FC236}">
                <a16:creationId xmlns:a16="http://schemas.microsoft.com/office/drawing/2014/main" id="{2259ECB3-9EE8-4797-B711-E910C5C8AF0E}"/>
              </a:ext>
            </a:extLst>
          </p:cNvPr>
          <p:cNvSpPr>
            <a:spLocks noGrp="1"/>
          </p:cNvSpPr>
          <p:nvPr>
            <p:ph type="body" sz="quarter" idx="14" hasCustomPrompt="1"/>
          </p:nvPr>
        </p:nvSpPr>
        <p:spPr>
          <a:xfrm>
            <a:off x="4982135" y="5040123"/>
            <a:ext cx="2227730" cy="412939"/>
          </a:xfrm>
        </p:spPr>
        <p:txBody>
          <a:bodyPr tIns="91440" anchor="ctr">
            <a:normAutofit/>
          </a:bodyPr>
          <a:lstStyle>
            <a:lvl1pPr marL="0" indent="0" algn="ctr">
              <a:buNone/>
              <a:defRPr sz="2000" b="1">
                <a:solidFill>
                  <a:schemeClr val="bg1"/>
                </a:solidFill>
                <a:latin typeface="+mn-lt"/>
              </a:defRPr>
            </a:lvl1pPr>
            <a:lvl2pPr marL="457200" indent="0">
              <a:buNone/>
              <a:defRPr sz="2000" b="1">
                <a:solidFill>
                  <a:schemeClr val="bg1"/>
                </a:solidFill>
                <a:latin typeface="+mn-lt"/>
              </a:defRPr>
            </a:lvl2pPr>
            <a:lvl3pPr marL="914400" indent="0">
              <a:buNone/>
              <a:defRPr sz="2000" b="1">
                <a:solidFill>
                  <a:schemeClr val="bg1"/>
                </a:solidFill>
                <a:latin typeface="+mn-lt"/>
              </a:defRPr>
            </a:lvl3pPr>
            <a:lvl4pPr marL="1371600" indent="0">
              <a:buNone/>
              <a:defRPr sz="2000" b="1">
                <a:solidFill>
                  <a:schemeClr val="bg1"/>
                </a:solidFill>
                <a:latin typeface="+mn-lt"/>
              </a:defRPr>
            </a:lvl4pPr>
            <a:lvl5pPr marL="1828800" indent="0">
              <a:buNone/>
              <a:defRPr sz="2000" b="1">
                <a:solidFill>
                  <a:schemeClr val="bg1"/>
                </a:solidFill>
                <a:latin typeface="+mn-lt"/>
              </a:defRPr>
            </a:lvl5pPr>
          </a:lstStyle>
          <a:p>
            <a:pPr lvl="0"/>
            <a:r>
              <a:rPr lang="en-US" dirty="0"/>
              <a:t>Date</a:t>
            </a:r>
          </a:p>
        </p:txBody>
      </p:sp>
      <p:sp>
        <p:nvSpPr>
          <p:cNvPr id="29" name="Text Placeholder 31">
            <a:extLst>
              <a:ext uri="{FF2B5EF4-FFF2-40B4-BE49-F238E27FC236}">
                <a16:creationId xmlns:a16="http://schemas.microsoft.com/office/drawing/2014/main" id="{55FA8A82-13C9-4EF9-94F9-65F466B16A54}"/>
              </a:ext>
            </a:extLst>
          </p:cNvPr>
          <p:cNvSpPr>
            <a:spLocks noGrp="1"/>
          </p:cNvSpPr>
          <p:nvPr>
            <p:ph type="body" sz="quarter" idx="15" hasCustomPrompt="1"/>
          </p:nvPr>
        </p:nvSpPr>
        <p:spPr>
          <a:xfrm>
            <a:off x="3783882" y="6236230"/>
            <a:ext cx="4624236" cy="200639"/>
          </a:xfrm>
        </p:spPr>
        <p:txBody>
          <a:bodyPr lIns="0" tIns="0" rIns="0" bIns="0" anchor="ctr">
            <a:noAutofit/>
          </a:bodyPr>
          <a:lstStyle>
            <a:lvl1pPr marL="0" indent="0" algn="ctr">
              <a:buNone/>
              <a:defRPr sz="1400" b="0" i="0">
                <a:solidFill>
                  <a:srgbClr val="0F6AB7"/>
                </a:solidFill>
                <a:latin typeface="+mn-lt"/>
              </a:defRPr>
            </a:lvl1pPr>
            <a:lvl2pPr marL="457200" indent="0">
              <a:buNone/>
              <a:defRPr sz="2000" b="1">
                <a:solidFill>
                  <a:srgbClr val="D92E2A"/>
                </a:solidFill>
                <a:latin typeface="+mn-lt"/>
              </a:defRPr>
            </a:lvl2pPr>
            <a:lvl3pPr marL="914400" indent="0">
              <a:buNone/>
              <a:defRPr sz="2000" b="1">
                <a:solidFill>
                  <a:srgbClr val="D92E2A"/>
                </a:solidFill>
                <a:latin typeface="+mn-lt"/>
              </a:defRPr>
            </a:lvl3pPr>
            <a:lvl4pPr marL="1371600" indent="0">
              <a:buNone/>
              <a:defRPr sz="2000" b="1">
                <a:solidFill>
                  <a:srgbClr val="D92E2A"/>
                </a:solidFill>
                <a:latin typeface="+mn-lt"/>
              </a:defRPr>
            </a:lvl4pPr>
            <a:lvl5pPr marL="1828800" indent="0">
              <a:buNone/>
              <a:defRPr sz="2000" b="1">
                <a:solidFill>
                  <a:srgbClr val="D92E2A"/>
                </a:solidFill>
                <a:latin typeface="+mn-lt"/>
              </a:defRPr>
            </a:lvl5pPr>
          </a:lstStyle>
          <a:p>
            <a:pPr lvl="0"/>
            <a:r>
              <a:rPr lang="en-US" dirty="0"/>
              <a:t>manager.email@neel-schaffer.com</a:t>
            </a:r>
          </a:p>
        </p:txBody>
      </p:sp>
      <p:sp>
        <p:nvSpPr>
          <p:cNvPr id="30" name="Text Placeholder 31">
            <a:extLst>
              <a:ext uri="{FF2B5EF4-FFF2-40B4-BE49-F238E27FC236}">
                <a16:creationId xmlns:a16="http://schemas.microsoft.com/office/drawing/2014/main" id="{BAC822FC-CFBE-4E86-B9AB-073E6E48335B}"/>
              </a:ext>
            </a:extLst>
          </p:cNvPr>
          <p:cNvSpPr>
            <a:spLocks noGrp="1"/>
          </p:cNvSpPr>
          <p:nvPr>
            <p:ph type="body" sz="quarter" idx="16" hasCustomPrompt="1"/>
          </p:nvPr>
        </p:nvSpPr>
        <p:spPr>
          <a:xfrm>
            <a:off x="3783882" y="6029430"/>
            <a:ext cx="4624236" cy="200639"/>
          </a:xfrm>
        </p:spPr>
        <p:txBody>
          <a:bodyPr lIns="0" tIns="0" rIns="0" bIns="0" anchor="ctr">
            <a:noAutofit/>
          </a:bodyPr>
          <a:lstStyle>
            <a:lvl1pPr marL="0" indent="0" algn="ctr">
              <a:buNone/>
              <a:defRPr sz="1400" b="0" i="1">
                <a:solidFill>
                  <a:srgbClr val="0F6AB7"/>
                </a:solidFill>
                <a:latin typeface="+mn-lt"/>
              </a:defRPr>
            </a:lvl1pPr>
            <a:lvl2pPr marL="457200" indent="0">
              <a:buNone/>
              <a:defRPr sz="2000" b="1">
                <a:solidFill>
                  <a:srgbClr val="D92E2A"/>
                </a:solidFill>
                <a:latin typeface="+mn-lt"/>
              </a:defRPr>
            </a:lvl2pPr>
            <a:lvl3pPr marL="914400" indent="0">
              <a:buNone/>
              <a:defRPr sz="2000" b="1">
                <a:solidFill>
                  <a:srgbClr val="D92E2A"/>
                </a:solidFill>
                <a:latin typeface="+mn-lt"/>
              </a:defRPr>
            </a:lvl3pPr>
            <a:lvl4pPr marL="1371600" indent="0">
              <a:buNone/>
              <a:defRPr sz="2000" b="1">
                <a:solidFill>
                  <a:srgbClr val="D92E2A"/>
                </a:solidFill>
                <a:latin typeface="+mn-lt"/>
              </a:defRPr>
            </a:lvl4pPr>
            <a:lvl5pPr marL="1828800" indent="0">
              <a:buNone/>
              <a:defRPr sz="2000" b="1">
                <a:solidFill>
                  <a:srgbClr val="D92E2A"/>
                </a:solidFill>
                <a:latin typeface="+mn-lt"/>
              </a:defRPr>
            </a:lvl5pPr>
          </a:lstStyle>
          <a:p>
            <a:pPr lvl="0"/>
            <a:r>
              <a:rPr lang="en-US" dirty="0"/>
              <a:t>Manager/Contact Title</a:t>
            </a:r>
          </a:p>
        </p:txBody>
      </p:sp>
      <p:sp>
        <p:nvSpPr>
          <p:cNvPr id="31" name="Text Placeholder 31">
            <a:extLst>
              <a:ext uri="{FF2B5EF4-FFF2-40B4-BE49-F238E27FC236}">
                <a16:creationId xmlns:a16="http://schemas.microsoft.com/office/drawing/2014/main" id="{2827EA43-B782-45F1-ADE3-3442CC550225}"/>
              </a:ext>
            </a:extLst>
          </p:cNvPr>
          <p:cNvSpPr>
            <a:spLocks noGrp="1"/>
          </p:cNvSpPr>
          <p:nvPr>
            <p:ph type="body" sz="quarter" idx="17" hasCustomPrompt="1"/>
          </p:nvPr>
        </p:nvSpPr>
        <p:spPr>
          <a:xfrm>
            <a:off x="3783273" y="5736099"/>
            <a:ext cx="4625455" cy="293110"/>
          </a:xfrm>
        </p:spPr>
        <p:txBody>
          <a:bodyPr lIns="0" tIns="0" rIns="0" bIns="0" anchor="ctr">
            <a:noAutofit/>
          </a:bodyPr>
          <a:lstStyle>
            <a:lvl1pPr marL="0" indent="0" algn="ctr">
              <a:buNone/>
              <a:defRPr sz="2000" b="1" i="0">
                <a:solidFill>
                  <a:srgbClr val="0B5794"/>
                </a:solidFill>
                <a:latin typeface="+mn-lt"/>
              </a:defRPr>
            </a:lvl1pPr>
            <a:lvl2pPr marL="457200" indent="0">
              <a:buNone/>
              <a:defRPr sz="2000" b="1">
                <a:solidFill>
                  <a:srgbClr val="D92E2A"/>
                </a:solidFill>
                <a:latin typeface="+mn-lt"/>
              </a:defRPr>
            </a:lvl2pPr>
            <a:lvl3pPr marL="914400" indent="0">
              <a:buNone/>
              <a:defRPr sz="2000" b="1">
                <a:solidFill>
                  <a:srgbClr val="D92E2A"/>
                </a:solidFill>
                <a:latin typeface="+mn-lt"/>
              </a:defRPr>
            </a:lvl3pPr>
            <a:lvl4pPr marL="1371600" indent="0">
              <a:buNone/>
              <a:defRPr sz="2000" b="1">
                <a:solidFill>
                  <a:srgbClr val="D92E2A"/>
                </a:solidFill>
                <a:latin typeface="+mn-lt"/>
              </a:defRPr>
            </a:lvl4pPr>
            <a:lvl5pPr marL="1828800" indent="0">
              <a:buNone/>
              <a:defRPr sz="2000" b="1">
                <a:solidFill>
                  <a:srgbClr val="D92E2A"/>
                </a:solidFill>
                <a:latin typeface="+mn-lt"/>
              </a:defRPr>
            </a:lvl5pPr>
          </a:lstStyle>
          <a:p>
            <a:pPr lvl="0"/>
            <a:r>
              <a:rPr lang="en-US" dirty="0"/>
              <a:t>Manager/Contact Name</a:t>
            </a:r>
          </a:p>
        </p:txBody>
      </p:sp>
      <p:sp>
        <p:nvSpPr>
          <p:cNvPr id="2" name="Date Placeholder 1">
            <a:extLst>
              <a:ext uri="{FF2B5EF4-FFF2-40B4-BE49-F238E27FC236}">
                <a16:creationId xmlns:a16="http://schemas.microsoft.com/office/drawing/2014/main" id="{20B7C82D-E19F-4973-8A4F-50412F6EB753}"/>
              </a:ext>
            </a:extLst>
          </p:cNvPr>
          <p:cNvSpPr>
            <a:spLocks noGrp="1"/>
          </p:cNvSpPr>
          <p:nvPr>
            <p:ph type="dt" sz="half" idx="10"/>
          </p:nvPr>
        </p:nvSpPr>
        <p:spPr/>
        <p:txBody>
          <a:bodyPr/>
          <a:lstStyle/>
          <a:p>
            <a:fld id="{68902DAC-C61A-4D5E-9EB4-C192BA72EAC6}" type="datetimeFigureOut">
              <a:rPr lang="en-US" smtClean="0"/>
              <a:t>6/21/2023</a:t>
            </a:fld>
            <a:endParaRPr lang="en-US" dirty="0"/>
          </a:p>
        </p:txBody>
      </p:sp>
      <p:sp>
        <p:nvSpPr>
          <p:cNvPr id="3" name="Footer Placeholder 2">
            <a:extLst>
              <a:ext uri="{FF2B5EF4-FFF2-40B4-BE49-F238E27FC236}">
                <a16:creationId xmlns:a16="http://schemas.microsoft.com/office/drawing/2014/main" id="{1D7232B8-7993-443B-8122-D289294AC4C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760ABDF-74A0-4B95-858E-2003AA984F6A}"/>
              </a:ext>
            </a:extLst>
          </p:cNvPr>
          <p:cNvSpPr>
            <a:spLocks noGrp="1"/>
          </p:cNvSpPr>
          <p:nvPr>
            <p:ph type="sldNum" sz="quarter" idx="12"/>
          </p:nvPr>
        </p:nvSpPr>
        <p:spPr/>
        <p:txBody>
          <a:bodyPr/>
          <a:lstStyle/>
          <a:p>
            <a:fld id="{D56DC869-66FB-468B-BDB9-C675C82A36F1}" type="slidenum">
              <a:rPr lang="en-US" smtClean="0"/>
              <a:t>‹#›</a:t>
            </a:fld>
            <a:endParaRPr lang="en-US" dirty="0"/>
          </a:p>
        </p:txBody>
      </p:sp>
      <p:pic>
        <p:nvPicPr>
          <p:cNvPr id="37" name="NS Logo">
            <a:extLst>
              <a:ext uri="{FF2B5EF4-FFF2-40B4-BE49-F238E27FC236}">
                <a16:creationId xmlns:a16="http://schemas.microsoft.com/office/drawing/2014/main" id="{28B22FAF-F026-4709-A5A1-9860D1D09CAB}"/>
              </a:ext>
            </a:extLst>
          </p:cNvPr>
          <p:cNvPicPr>
            <a:picLocks noChangeAspect="1"/>
          </p:cNvPicPr>
          <p:nvPr userDrawn="1"/>
        </p:nvPicPr>
        <p:blipFill>
          <a:blip r:embed="rId3"/>
          <a:stretch>
            <a:fillRect/>
          </a:stretch>
        </p:blipFill>
        <p:spPr>
          <a:xfrm>
            <a:off x="2211341" y="1094726"/>
            <a:ext cx="7769318" cy="1317580"/>
          </a:xfrm>
          <a:prstGeom prst="rect">
            <a:avLst/>
          </a:prstGeom>
        </p:spPr>
      </p:pic>
    </p:spTree>
    <p:extLst>
      <p:ext uri="{BB962C8B-B14F-4D97-AF65-F5344CB8AC3E}">
        <p14:creationId xmlns:p14="http://schemas.microsoft.com/office/powerpoint/2010/main" val="2989863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732E00-3699-D041-9B77-BCF986FA9067}"/>
              </a:ext>
            </a:extLst>
          </p:cNvPr>
          <p:cNvSpPr>
            <a:spLocks noGrp="1"/>
          </p:cNvSpPr>
          <p:nvPr userDrawn="1">
            <p:ph idx="1"/>
          </p:nvPr>
        </p:nvSpPr>
        <p:spPr>
          <a:xfrm>
            <a:off x="190500" y="1371599"/>
            <a:ext cx="11811000" cy="48409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F91C0EC-4F7A-8D43-83C6-D28CB8E75741}"/>
              </a:ext>
            </a:extLst>
          </p:cNvPr>
          <p:cNvSpPr>
            <a:spLocks noGrp="1"/>
          </p:cNvSpPr>
          <p:nvPr userDrawn="1">
            <p:ph type="dt" sz="half" idx="10"/>
          </p:nvPr>
        </p:nvSpPr>
        <p:spPr>
          <a:xfrm>
            <a:off x="228600" y="6361647"/>
            <a:ext cx="2743200" cy="365125"/>
          </a:xfrm>
        </p:spPr>
        <p:txBody>
          <a:bodyPr/>
          <a:lstStyle/>
          <a:p>
            <a:fld id="{D442047A-5F9E-1D48-BFFD-AF2EAC846494}" type="datetimeFigureOut">
              <a:rPr lang="en-US" smtClean="0"/>
              <a:t>6/21/2023</a:t>
            </a:fld>
            <a:endParaRPr lang="en-US" dirty="0"/>
          </a:p>
        </p:txBody>
      </p:sp>
      <p:sp>
        <p:nvSpPr>
          <p:cNvPr id="6" name="Slide Number Placeholder 5">
            <a:extLst>
              <a:ext uri="{FF2B5EF4-FFF2-40B4-BE49-F238E27FC236}">
                <a16:creationId xmlns:a16="http://schemas.microsoft.com/office/drawing/2014/main" id="{2E67DAFC-9547-B04A-8AAE-2EEE8F115245}"/>
              </a:ext>
            </a:extLst>
          </p:cNvPr>
          <p:cNvSpPr>
            <a:spLocks noGrp="1"/>
          </p:cNvSpPr>
          <p:nvPr userDrawn="1">
            <p:ph type="sldNum" sz="quarter" idx="12"/>
          </p:nvPr>
        </p:nvSpPr>
        <p:spPr>
          <a:xfrm>
            <a:off x="4724400" y="6361647"/>
            <a:ext cx="2743200" cy="365125"/>
          </a:xfrm>
        </p:spPr>
        <p:txBody>
          <a:bodyPr/>
          <a:lstStyle>
            <a:lvl1pPr algn="ctr">
              <a:defRPr/>
            </a:lvl1pPr>
          </a:lstStyle>
          <a:p>
            <a:fld id="{0B43FD67-6B2A-6040-A048-FC20786D1556}" type="slidenum">
              <a:rPr lang="en-US" smtClean="0"/>
              <a:pPr/>
              <a:t>‹#›</a:t>
            </a:fld>
            <a:endParaRPr lang="en-US" dirty="0"/>
          </a:p>
        </p:txBody>
      </p:sp>
      <p:grpSp>
        <p:nvGrpSpPr>
          <p:cNvPr id="29" name="Group 28">
            <a:extLst>
              <a:ext uri="{FF2B5EF4-FFF2-40B4-BE49-F238E27FC236}">
                <a16:creationId xmlns:a16="http://schemas.microsoft.com/office/drawing/2014/main" id="{769ACCD1-CDF4-48B6-A40E-B869F8C0D6D0}"/>
              </a:ext>
            </a:extLst>
          </p:cNvPr>
          <p:cNvGrpSpPr/>
          <p:nvPr userDrawn="1"/>
        </p:nvGrpSpPr>
        <p:grpSpPr>
          <a:xfrm>
            <a:off x="10327045" y="-7915"/>
            <a:ext cx="1864956" cy="1214709"/>
            <a:chOff x="10327045" y="-7915"/>
            <a:chExt cx="1864956" cy="1214709"/>
          </a:xfrm>
        </p:grpSpPr>
        <p:sp>
          <p:nvSpPr>
            <p:cNvPr id="30" name="Freeform: Shape 29">
              <a:extLst>
                <a:ext uri="{FF2B5EF4-FFF2-40B4-BE49-F238E27FC236}">
                  <a16:creationId xmlns:a16="http://schemas.microsoft.com/office/drawing/2014/main" id="{2F385F79-FC77-4651-AD6E-55B9C6869A6A}"/>
                </a:ext>
              </a:extLst>
            </p:cNvPr>
            <p:cNvSpPr/>
            <p:nvPr/>
          </p:nvSpPr>
          <p:spPr>
            <a:xfrm>
              <a:off x="10327045" y="-3958"/>
              <a:ext cx="1628283" cy="1210751"/>
            </a:xfrm>
            <a:custGeom>
              <a:avLst/>
              <a:gdLst>
                <a:gd name="connsiteX0" fmla="*/ 1215097 w 1628283"/>
                <a:gd name="connsiteY0" fmla="*/ 0 h 1210751"/>
                <a:gd name="connsiteX1" fmla="*/ 1628283 w 1628283"/>
                <a:gd name="connsiteY1" fmla="*/ 0 h 1210751"/>
                <a:gd name="connsiteX2" fmla="*/ 413186 w 1628283"/>
                <a:gd name="connsiteY2" fmla="*/ 1210751 h 1210751"/>
                <a:gd name="connsiteX3" fmla="*/ 0 w 1628283"/>
                <a:gd name="connsiteY3" fmla="*/ 1210751 h 1210751"/>
              </a:gdLst>
              <a:ahLst/>
              <a:cxnLst>
                <a:cxn ang="0">
                  <a:pos x="connsiteX0" y="connsiteY0"/>
                </a:cxn>
                <a:cxn ang="0">
                  <a:pos x="connsiteX1" y="connsiteY1"/>
                </a:cxn>
                <a:cxn ang="0">
                  <a:pos x="connsiteX2" y="connsiteY2"/>
                </a:cxn>
                <a:cxn ang="0">
                  <a:pos x="connsiteX3" y="connsiteY3"/>
                </a:cxn>
              </a:cxnLst>
              <a:rect l="l" t="t" r="r" b="b"/>
              <a:pathLst>
                <a:path w="1628283" h="1210751">
                  <a:moveTo>
                    <a:pt x="1215097" y="0"/>
                  </a:moveTo>
                  <a:lnTo>
                    <a:pt x="1628283" y="0"/>
                  </a:lnTo>
                  <a:lnTo>
                    <a:pt x="413186" y="1210751"/>
                  </a:lnTo>
                  <a:lnTo>
                    <a:pt x="0" y="1210751"/>
                  </a:lnTo>
                  <a:close/>
                </a:path>
              </a:pathLst>
            </a:custGeom>
            <a:solidFill>
              <a:schemeClr val="bg1"/>
            </a:solidFill>
            <a:ln>
              <a:solidFill>
                <a:srgbClr val="FF9200"/>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BCE7F93D-79C3-4349-B688-A15454D06A67}"/>
                </a:ext>
              </a:extLst>
            </p:cNvPr>
            <p:cNvSpPr/>
            <p:nvPr/>
          </p:nvSpPr>
          <p:spPr>
            <a:xfrm>
              <a:off x="10928626" y="-7915"/>
              <a:ext cx="1263375" cy="1214708"/>
            </a:xfrm>
            <a:custGeom>
              <a:avLst/>
              <a:gdLst>
                <a:gd name="connsiteX0" fmla="*/ 1219069 w 1263375"/>
                <a:gd name="connsiteY0" fmla="*/ 0 h 1214708"/>
                <a:gd name="connsiteX1" fmla="*/ 1263375 w 1263375"/>
                <a:gd name="connsiteY1" fmla="*/ 0 h 1214708"/>
                <a:gd name="connsiteX2" fmla="*/ 1263375 w 1263375"/>
                <a:gd name="connsiteY2" fmla="*/ 367560 h 1214708"/>
                <a:gd name="connsiteX3" fmla="*/ 413186 w 1263375"/>
                <a:gd name="connsiteY3" fmla="*/ 1214708 h 1214708"/>
                <a:gd name="connsiteX4" fmla="*/ 0 w 1263375"/>
                <a:gd name="connsiteY4" fmla="*/ 1214708 h 1214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375" h="1214708">
                  <a:moveTo>
                    <a:pt x="1219069" y="0"/>
                  </a:moveTo>
                  <a:lnTo>
                    <a:pt x="1263375" y="0"/>
                  </a:lnTo>
                  <a:lnTo>
                    <a:pt x="1263375" y="367560"/>
                  </a:lnTo>
                  <a:lnTo>
                    <a:pt x="413186" y="1214708"/>
                  </a:lnTo>
                  <a:lnTo>
                    <a:pt x="0" y="1214708"/>
                  </a:lnTo>
                  <a:close/>
                </a:path>
              </a:pathLst>
            </a:custGeom>
            <a:solidFill>
              <a:schemeClr val="bg1"/>
            </a:solidFill>
            <a:ln>
              <a:solidFill>
                <a:srgbClr val="FF9200"/>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A40C9B1-3795-419B-9BD9-99B7885A3FF9}"/>
                </a:ext>
              </a:extLst>
            </p:cNvPr>
            <p:cNvSpPr/>
            <p:nvPr userDrawn="1"/>
          </p:nvSpPr>
          <p:spPr>
            <a:xfrm>
              <a:off x="11530204" y="547365"/>
              <a:ext cx="661796" cy="659429"/>
            </a:xfrm>
            <a:custGeom>
              <a:avLst/>
              <a:gdLst>
                <a:gd name="connsiteX0" fmla="*/ 661796 w 661796"/>
                <a:gd name="connsiteY0" fmla="*/ 0 h 659429"/>
                <a:gd name="connsiteX1" fmla="*/ 661796 w 661796"/>
                <a:gd name="connsiteY1" fmla="*/ 411708 h 659429"/>
                <a:gd name="connsiteX2" fmla="*/ 413186 w 661796"/>
                <a:gd name="connsiteY2" fmla="*/ 659429 h 659429"/>
                <a:gd name="connsiteX3" fmla="*/ 0 w 661796"/>
                <a:gd name="connsiteY3" fmla="*/ 659429 h 659429"/>
              </a:gdLst>
              <a:ahLst/>
              <a:cxnLst>
                <a:cxn ang="0">
                  <a:pos x="connsiteX0" y="connsiteY0"/>
                </a:cxn>
                <a:cxn ang="0">
                  <a:pos x="connsiteX1" y="connsiteY1"/>
                </a:cxn>
                <a:cxn ang="0">
                  <a:pos x="connsiteX2" y="connsiteY2"/>
                </a:cxn>
                <a:cxn ang="0">
                  <a:pos x="connsiteX3" y="connsiteY3"/>
                </a:cxn>
              </a:cxnLst>
              <a:rect l="l" t="t" r="r" b="b"/>
              <a:pathLst>
                <a:path w="661796" h="659429">
                  <a:moveTo>
                    <a:pt x="661796" y="0"/>
                  </a:moveTo>
                  <a:lnTo>
                    <a:pt x="661796" y="411708"/>
                  </a:lnTo>
                  <a:lnTo>
                    <a:pt x="413186" y="659429"/>
                  </a:lnTo>
                  <a:lnTo>
                    <a:pt x="0" y="659429"/>
                  </a:lnTo>
                  <a:close/>
                </a:path>
              </a:pathLst>
            </a:custGeom>
            <a:solidFill>
              <a:schemeClr val="bg1"/>
            </a:solidFill>
            <a:ln>
              <a:solidFill>
                <a:srgbClr val="FF9200"/>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3" name="Rectangle 32">
            <a:extLst>
              <a:ext uri="{FF2B5EF4-FFF2-40B4-BE49-F238E27FC236}">
                <a16:creationId xmlns:a16="http://schemas.microsoft.com/office/drawing/2014/main" id="{4831A942-1CAB-4070-A9F7-F86DCEA90ACE}"/>
              </a:ext>
            </a:extLst>
          </p:cNvPr>
          <p:cNvSpPr/>
          <p:nvPr userDrawn="1"/>
        </p:nvSpPr>
        <p:spPr>
          <a:xfrm>
            <a:off x="0" y="866275"/>
            <a:ext cx="12192000" cy="79292"/>
          </a:xfrm>
          <a:prstGeom prst="rect">
            <a:avLst/>
          </a:prstGeom>
          <a:solidFill>
            <a:srgbClr val="0F6AB7"/>
          </a:solidFill>
          <a:ln>
            <a:noFill/>
          </a:ln>
          <a:effectLst>
            <a:outerShdw blurRad="215900" dist="381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noFill/>
            </a:endParaRPr>
          </a:p>
        </p:txBody>
      </p:sp>
      <p:sp>
        <p:nvSpPr>
          <p:cNvPr id="34" name="Rectangle 33">
            <a:extLst>
              <a:ext uri="{FF2B5EF4-FFF2-40B4-BE49-F238E27FC236}">
                <a16:creationId xmlns:a16="http://schemas.microsoft.com/office/drawing/2014/main" id="{04166F46-EF46-45DE-8E20-126FF0CC85AE}"/>
              </a:ext>
            </a:extLst>
          </p:cNvPr>
          <p:cNvSpPr/>
          <p:nvPr userDrawn="1"/>
        </p:nvSpPr>
        <p:spPr>
          <a:xfrm>
            <a:off x="-1" y="0"/>
            <a:ext cx="12192001" cy="866274"/>
          </a:xfrm>
          <a:prstGeom prst="rect">
            <a:avLst/>
          </a:prstGeom>
          <a:pattFill prst="dkDnDiag">
            <a:fgClr>
              <a:srgbClr val="FF9200"/>
            </a:fgClr>
            <a:bgClr>
              <a:schemeClr val="bg1"/>
            </a:bgClr>
          </a:pattFill>
          <a:ln>
            <a:no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 name="Rectangle 34">
            <a:extLst>
              <a:ext uri="{FF2B5EF4-FFF2-40B4-BE49-F238E27FC236}">
                <a16:creationId xmlns:a16="http://schemas.microsoft.com/office/drawing/2014/main" id="{34BB2607-DC59-47EC-B8FC-F50B6981CD41}"/>
              </a:ext>
            </a:extLst>
          </p:cNvPr>
          <p:cNvSpPr/>
          <p:nvPr userDrawn="1"/>
        </p:nvSpPr>
        <p:spPr>
          <a:xfrm>
            <a:off x="-1" y="0"/>
            <a:ext cx="12192001" cy="862317"/>
          </a:xfrm>
          <a:prstGeom prst="rect">
            <a:avLst/>
          </a:prstGeom>
          <a:gradFill>
            <a:gsLst>
              <a:gs pos="25000">
                <a:schemeClr val="bg1"/>
              </a:gs>
              <a:gs pos="100000">
                <a:schemeClr val="bg1">
                  <a:alpha val="61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Title 1">
            <a:extLst>
              <a:ext uri="{FF2B5EF4-FFF2-40B4-BE49-F238E27FC236}">
                <a16:creationId xmlns:a16="http://schemas.microsoft.com/office/drawing/2014/main" id="{48EC1E81-B016-4C99-9415-C203D531981B}"/>
              </a:ext>
            </a:extLst>
          </p:cNvPr>
          <p:cNvSpPr>
            <a:spLocks noGrp="1"/>
          </p:cNvSpPr>
          <p:nvPr>
            <p:ph type="title"/>
          </p:nvPr>
        </p:nvSpPr>
        <p:spPr>
          <a:xfrm>
            <a:off x="3124200" y="-1"/>
            <a:ext cx="8839199" cy="862317"/>
          </a:xfrm>
        </p:spPr>
        <p:txBody>
          <a:bodyPr tIns="0" bIns="0" anchor="b">
            <a:normAutofit/>
          </a:bodyPr>
          <a:lstStyle>
            <a:lvl1pPr>
              <a:defRPr lang="en-US" sz="2800" dirty="0">
                <a:solidFill>
                  <a:srgbClr val="0F6AB7"/>
                </a:solidFill>
              </a:defRPr>
            </a:lvl1pPr>
          </a:lstStyle>
          <a:p>
            <a:r>
              <a:rPr lang="en-US" dirty="0"/>
              <a:t>Click to edit Master title style</a:t>
            </a:r>
          </a:p>
        </p:txBody>
      </p:sp>
      <p:pic>
        <p:nvPicPr>
          <p:cNvPr id="42" name="Picture 41">
            <a:extLst>
              <a:ext uri="{FF2B5EF4-FFF2-40B4-BE49-F238E27FC236}">
                <a16:creationId xmlns:a16="http://schemas.microsoft.com/office/drawing/2014/main" id="{0C6743A5-A039-47FB-85F0-69C2C38426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 y="381107"/>
            <a:ext cx="2508455" cy="410637"/>
          </a:xfrm>
          <a:prstGeom prst="rect">
            <a:avLst/>
          </a:prstGeom>
        </p:spPr>
      </p:pic>
    </p:spTree>
    <p:extLst>
      <p:ext uri="{BB962C8B-B14F-4D97-AF65-F5344CB8AC3E}">
        <p14:creationId xmlns:p14="http://schemas.microsoft.com/office/powerpoint/2010/main" val="1274484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4" name="Date Placeholder 3">
            <a:extLst>
              <a:ext uri="{FF2B5EF4-FFF2-40B4-BE49-F238E27FC236}">
                <a16:creationId xmlns:a16="http://schemas.microsoft.com/office/drawing/2014/main" id="{3E296FA5-F782-4631-9469-373B2CE20951}"/>
              </a:ext>
            </a:extLst>
          </p:cNvPr>
          <p:cNvSpPr>
            <a:spLocks noGrp="1"/>
          </p:cNvSpPr>
          <p:nvPr>
            <p:ph type="dt" sz="half" idx="10"/>
          </p:nvPr>
        </p:nvSpPr>
        <p:spPr>
          <a:xfrm>
            <a:off x="228600" y="6361647"/>
            <a:ext cx="2743200" cy="365125"/>
          </a:xfrm>
        </p:spPr>
        <p:txBody>
          <a:bodyPr/>
          <a:lstStyle/>
          <a:p>
            <a:fld id="{D442047A-5F9E-1D48-BFFD-AF2EAC846494}" type="datetimeFigureOut">
              <a:rPr lang="en-US" smtClean="0"/>
              <a:t>6/21/2023</a:t>
            </a:fld>
            <a:endParaRPr lang="en-US" dirty="0"/>
          </a:p>
        </p:txBody>
      </p:sp>
      <p:sp>
        <p:nvSpPr>
          <p:cNvPr id="35" name="Slide Number Placeholder 5">
            <a:extLst>
              <a:ext uri="{FF2B5EF4-FFF2-40B4-BE49-F238E27FC236}">
                <a16:creationId xmlns:a16="http://schemas.microsoft.com/office/drawing/2014/main" id="{EFB2A82E-CB96-4786-AA03-8852ED2EA91B}"/>
              </a:ext>
            </a:extLst>
          </p:cNvPr>
          <p:cNvSpPr>
            <a:spLocks noGrp="1"/>
          </p:cNvSpPr>
          <p:nvPr>
            <p:ph type="sldNum" sz="quarter" idx="12"/>
          </p:nvPr>
        </p:nvSpPr>
        <p:spPr>
          <a:xfrm>
            <a:off x="4724400" y="6361647"/>
            <a:ext cx="2743200" cy="365125"/>
          </a:xfrm>
        </p:spPr>
        <p:txBody>
          <a:bodyPr/>
          <a:lstStyle>
            <a:lvl1pPr algn="ctr">
              <a:defRPr/>
            </a:lvl1pPr>
          </a:lstStyle>
          <a:p>
            <a:fld id="{0B43FD67-6B2A-6040-A048-FC20786D1556}" type="slidenum">
              <a:rPr lang="en-US" smtClean="0"/>
              <a:pPr/>
              <a:t>‹#›</a:t>
            </a:fld>
            <a:endParaRPr lang="en-US" dirty="0"/>
          </a:p>
        </p:txBody>
      </p:sp>
      <p:sp>
        <p:nvSpPr>
          <p:cNvPr id="45" name="Content Placeholder 2">
            <a:extLst>
              <a:ext uri="{FF2B5EF4-FFF2-40B4-BE49-F238E27FC236}">
                <a16:creationId xmlns:a16="http://schemas.microsoft.com/office/drawing/2014/main" id="{94D87386-9D9D-4683-863D-1392F71D97E8}"/>
              </a:ext>
            </a:extLst>
          </p:cNvPr>
          <p:cNvSpPr>
            <a:spLocks noGrp="1"/>
          </p:cNvSpPr>
          <p:nvPr>
            <p:ph idx="1"/>
          </p:nvPr>
        </p:nvSpPr>
        <p:spPr>
          <a:xfrm>
            <a:off x="190500" y="1371599"/>
            <a:ext cx="11811000" cy="48409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7" name="Group 36">
            <a:extLst>
              <a:ext uri="{FF2B5EF4-FFF2-40B4-BE49-F238E27FC236}">
                <a16:creationId xmlns:a16="http://schemas.microsoft.com/office/drawing/2014/main" id="{64677E20-64A6-4B7B-AACA-83BC74C29B69}"/>
              </a:ext>
            </a:extLst>
          </p:cNvPr>
          <p:cNvGrpSpPr/>
          <p:nvPr userDrawn="1"/>
        </p:nvGrpSpPr>
        <p:grpSpPr>
          <a:xfrm>
            <a:off x="10327045" y="-7915"/>
            <a:ext cx="1864956" cy="1214709"/>
            <a:chOff x="10327045" y="-7915"/>
            <a:chExt cx="1864956" cy="1214709"/>
          </a:xfrm>
        </p:grpSpPr>
        <p:sp>
          <p:nvSpPr>
            <p:cNvPr id="40" name="Freeform: Shape 39">
              <a:extLst>
                <a:ext uri="{FF2B5EF4-FFF2-40B4-BE49-F238E27FC236}">
                  <a16:creationId xmlns:a16="http://schemas.microsoft.com/office/drawing/2014/main" id="{18B455DF-FBB4-4BB4-8718-D05D99209513}"/>
                </a:ext>
              </a:extLst>
            </p:cNvPr>
            <p:cNvSpPr/>
            <p:nvPr/>
          </p:nvSpPr>
          <p:spPr>
            <a:xfrm>
              <a:off x="10327045" y="-3958"/>
              <a:ext cx="1628283" cy="1210751"/>
            </a:xfrm>
            <a:custGeom>
              <a:avLst/>
              <a:gdLst>
                <a:gd name="connsiteX0" fmla="*/ 1215097 w 1628283"/>
                <a:gd name="connsiteY0" fmla="*/ 0 h 1210751"/>
                <a:gd name="connsiteX1" fmla="*/ 1628283 w 1628283"/>
                <a:gd name="connsiteY1" fmla="*/ 0 h 1210751"/>
                <a:gd name="connsiteX2" fmla="*/ 413186 w 1628283"/>
                <a:gd name="connsiteY2" fmla="*/ 1210751 h 1210751"/>
                <a:gd name="connsiteX3" fmla="*/ 0 w 1628283"/>
                <a:gd name="connsiteY3" fmla="*/ 1210751 h 1210751"/>
              </a:gdLst>
              <a:ahLst/>
              <a:cxnLst>
                <a:cxn ang="0">
                  <a:pos x="connsiteX0" y="connsiteY0"/>
                </a:cxn>
                <a:cxn ang="0">
                  <a:pos x="connsiteX1" y="connsiteY1"/>
                </a:cxn>
                <a:cxn ang="0">
                  <a:pos x="connsiteX2" y="connsiteY2"/>
                </a:cxn>
                <a:cxn ang="0">
                  <a:pos x="connsiteX3" y="connsiteY3"/>
                </a:cxn>
              </a:cxnLst>
              <a:rect l="l" t="t" r="r" b="b"/>
              <a:pathLst>
                <a:path w="1628283" h="1210751">
                  <a:moveTo>
                    <a:pt x="1215097" y="0"/>
                  </a:moveTo>
                  <a:lnTo>
                    <a:pt x="1628283" y="0"/>
                  </a:lnTo>
                  <a:lnTo>
                    <a:pt x="413186" y="1210751"/>
                  </a:lnTo>
                  <a:lnTo>
                    <a:pt x="0" y="1210751"/>
                  </a:lnTo>
                  <a:close/>
                </a:path>
              </a:pathLst>
            </a:custGeom>
            <a:solidFill>
              <a:schemeClr val="bg1"/>
            </a:solidFill>
            <a:ln>
              <a:solidFill>
                <a:srgbClr val="FF9200"/>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5EF03A3C-6F5B-4C5A-8ECA-6770762B3283}"/>
                </a:ext>
              </a:extLst>
            </p:cNvPr>
            <p:cNvSpPr/>
            <p:nvPr/>
          </p:nvSpPr>
          <p:spPr>
            <a:xfrm>
              <a:off x="10928626" y="-7915"/>
              <a:ext cx="1263375" cy="1214708"/>
            </a:xfrm>
            <a:custGeom>
              <a:avLst/>
              <a:gdLst>
                <a:gd name="connsiteX0" fmla="*/ 1219069 w 1263375"/>
                <a:gd name="connsiteY0" fmla="*/ 0 h 1214708"/>
                <a:gd name="connsiteX1" fmla="*/ 1263375 w 1263375"/>
                <a:gd name="connsiteY1" fmla="*/ 0 h 1214708"/>
                <a:gd name="connsiteX2" fmla="*/ 1263375 w 1263375"/>
                <a:gd name="connsiteY2" fmla="*/ 367560 h 1214708"/>
                <a:gd name="connsiteX3" fmla="*/ 413186 w 1263375"/>
                <a:gd name="connsiteY3" fmla="*/ 1214708 h 1214708"/>
                <a:gd name="connsiteX4" fmla="*/ 0 w 1263375"/>
                <a:gd name="connsiteY4" fmla="*/ 1214708 h 1214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375" h="1214708">
                  <a:moveTo>
                    <a:pt x="1219069" y="0"/>
                  </a:moveTo>
                  <a:lnTo>
                    <a:pt x="1263375" y="0"/>
                  </a:lnTo>
                  <a:lnTo>
                    <a:pt x="1263375" y="367560"/>
                  </a:lnTo>
                  <a:lnTo>
                    <a:pt x="413186" y="1214708"/>
                  </a:lnTo>
                  <a:lnTo>
                    <a:pt x="0" y="1214708"/>
                  </a:lnTo>
                  <a:close/>
                </a:path>
              </a:pathLst>
            </a:custGeom>
            <a:solidFill>
              <a:schemeClr val="bg1"/>
            </a:solidFill>
            <a:ln>
              <a:solidFill>
                <a:srgbClr val="FF9200"/>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a16="http://schemas.microsoft.com/office/drawing/2014/main" id="{CF414F2C-681A-4357-B59B-D0E3AC3B1FF7}"/>
                </a:ext>
              </a:extLst>
            </p:cNvPr>
            <p:cNvSpPr/>
            <p:nvPr userDrawn="1"/>
          </p:nvSpPr>
          <p:spPr>
            <a:xfrm>
              <a:off x="11530204" y="547365"/>
              <a:ext cx="661796" cy="659429"/>
            </a:xfrm>
            <a:custGeom>
              <a:avLst/>
              <a:gdLst>
                <a:gd name="connsiteX0" fmla="*/ 661796 w 661796"/>
                <a:gd name="connsiteY0" fmla="*/ 0 h 659429"/>
                <a:gd name="connsiteX1" fmla="*/ 661796 w 661796"/>
                <a:gd name="connsiteY1" fmla="*/ 411708 h 659429"/>
                <a:gd name="connsiteX2" fmla="*/ 413186 w 661796"/>
                <a:gd name="connsiteY2" fmla="*/ 659429 h 659429"/>
                <a:gd name="connsiteX3" fmla="*/ 0 w 661796"/>
                <a:gd name="connsiteY3" fmla="*/ 659429 h 659429"/>
              </a:gdLst>
              <a:ahLst/>
              <a:cxnLst>
                <a:cxn ang="0">
                  <a:pos x="connsiteX0" y="connsiteY0"/>
                </a:cxn>
                <a:cxn ang="0">
                  <a:pos x="connsiteX1" y="connsiteY1"/>
                </a:cxn>
                <a:cxn ang="0">
                  <a:pos x="connsiteX2" y="connsiteY2"/>
                </a:cxn>
                <a:cxn ang="0">
                  <a:pos x="connsiteX3" y="connsiteY3"/>
                </a:cxn>
              </a:cxnLst>
              <a:rect l="l" t="t" r="r" b="b"/>
              <a:pathLst>
                <a:path w="661796" h="659429">
                  <a:moveTo>
                    <a:pt x="661796" y="0"/>
                  </a:moveTo>
                  <a:lnTo>
                    <a:pt x="661796" y="411708"/>
                  </a:lnTo>
                  <a:lnTo>
                    <a:pt x="413186" y="659429"/>
                  </a:lnTo>
                  <a:lnTo>
                    <a:pt x="0" y="659429"/>
                  </a:lnTo>
                  <a:close/>
                </a:path>
              </a:pathLst>
            </a:custGeom>
            <a:solidFill>
              <a:schemeClr val="bg1"/>
            </a:solidFill>
            <a:ln>
              <a:solidFill>
                <a:srgbClr val="FF9200"/>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3" name="Rectangle 42">
            <a:extLst>
              <a:ext uri="{FF2B5EF4-FFF2-40B4-BE49-F238E27FC236}">
                <a16:creationId xmlns:a16="http://schemas.microsoft.com/office/drawing/2014/main" id="{1400A3D0-C7A7-46F5-B911-B35F0484C3F5}"/>
              </a:ext>
            </a:extLst>
          </p:cNvPr>
          <p:cNvSpPr/>
          <p:nvPr userDrawn="1"/>
        </p:nvSpPr>
        <p:spPr>
          <a:xfrm>
            <a:off x="0" y="866275"/>
            <a:ext cx="12192000" cy="79292"/>
          </a:xfrm>
          <a:prstGeom prst="rect">
            <a:avLst/>
          </a:prstGeom>
          <a:solidFill>
            <a:srgbClr val="0F6AB7"/>
          </a:solidFill>
          <a:ln>
            <a:noFill/>
          </a:ln>
          <a:effectLst>
            <a:outerShdw blurRad="215900" dist="381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noFill/>
            </a:endParaRPr>
          </a:p>
        </p:txBody>
      </p:sp>
      <p:sp>
        <p:nvSpPr>
          <p:cNvPr id="44" name="Rectangle 43">
            <a:extLst>
              <a:ext uri="{FF2B5EF4-FFF2-40B4-BE49-F238E27FC236}">
                <a16:creationId xmlns:a16="http://schemas.microsoft.com/office/drawing/2014/main" id="{9858B4B3-5BD4-4E39-8B20-432BF6ECA31D}"/>
              </a:ext>
            </a:extLst>
          </p:cNvPr>
          <p:cNvSpPr/>
          <p:nvPr userDrawn="1"/>
        </p:nvSpPr>
        <p:spPr>
          <a:xfrm>
            <a:off x="-1" y="0"/>
            <a:ext cx="12192001" cy="866274"/>
          </a:xfrm>
          <a:prstGeom prst="rect">
            <a:avLst/>
          </a:prstGeom>
          <a:pattFill prst="dkDnDiag">
            <a:fgClr>
              <a:srgbClr val="FF9200"/>
            </a:fgClr>
            <a:bgClr>
              <a:schemeClr val="bg1"/>
            </a:bgClr>
          </a:pattFill>
          <a:ln>
            <a:no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Rectangle 45">
            <a:extLst>
              <a:ext uri="{FF2B5EF4-FFF2-40B4-BE49-F238E27FC236}">
                <a16:creationId xmlns:a16="http://schemas.microsoft.com/office/drawing/2014/main" id="{EAF6F334-6A0F-4C5B-8B8F-92A27ACE877A}"/>
              </a:ext>
            </a:extLst>
          </p:cNvPr>
          <p:cNvSpPr/>
          <p:nvPr userDrawn="1"/>
        </p:nvSpPr>
        <p:spPr>
          <a:xfrm>
            <a:off x="-1" y="0"/>
            <a:ext cx="12192001" cy="862317"/>
          </a:xfrm>
          <a:prstGeom prst="rect">
            <a:avLst/>
          </a:prstGeom>
          <a:gradFill>
            <a:gsLst>
              <a:gs pos="25000">
                <a:schemeClr val="bg1"/>
              </a:gs>
              <a:gs pos="100000">
                <a:schemeClr val="bg1">
                  <a:alpha val="61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7" name="Title 1">
            <a:extLst>
              <a:ext uri="{FF2B5EF4-FFF2-40B4-BE49-F238E27FC236}">
                <a16:creationId xmlns:a16="http://schemas.microsoft.com/office/drawing/2014/main" id="{AAB3E234-E7D7-46EE-A02D-23B4EAB85578}"/>
              </a:ext>
            </a:extLst>
          </p:cNvPr>
          <p:cNvSpPr>
            <a:spLocks noGrp="1"/>
          </p:cNvSpPr>
          <p:nvPr>
            <p:ph type="title"/>
          </p:nvPr>
        </p:nvSpPr>
        <p:spPr>
          <a:xfrm>
            <a:off x="3124201" y="-1"/>
            <a:ext cx="5260258" cy="862317"/>
          </a:xfrm>
        </p:spPr>
        <p:txBody>
          <a:bodyPr tIns="0" bIns="0" anchor="b">
            <a:normAutofit/>
          </a:bodyPr>
          <a:lstStyle>
            <a:lvl1pPr>
              <a:defRPr lang="en-US" sz="2800" dirty="0">
                <a:solidFill>
                  <a:srgbClr val="0F6AB7"/>
                </a:solidFill>
              </a:defRPr>
            </a:lvl1pPr>
          </a:lstStyle>
          <a:p>
            <a:r>
              <a:rPr lang="en-US" dirty="0"/>
              <a:t>Click to edit Master title style</a:t>
            </a:r>
          </a:p>
        </p:txBody>
      </p:sp>
      <p:pic>
        <p:nvPicPr>
          <p:cNvPr id="48" name="Picture 47">
            <a:extLst>
              <a:ext uri="{FF2B5EF4-FFF2-40B4-BE49-F238E27FC236}">
                <a16:creationId xmlns:a16="http://schemas.microsoft.com/office/drawing/2014/main" id="{ACD13D81-BC7E-46B3-944E-6EC03C73B3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 y="381107"/>
            <a:ext cx="2508455" cy="410637"/>
          </a:xfrm>
          <a:prstGeom prst="rect">
            <a:avLst/>
          </a:prstGeom>
        </p:spPr>
      </p:pic>
      <p:sp>
        <p:nvSpPr>
          <p:cNvPr id="49" name="Text Placeholder 9">
            <a:extLst>
              <a:ext uri="{FF2B5EF4-FFF2-40B4-BE49-F238E27FC236}">
                <a16:creationId xmlns:a16="http://schemas.microsoft.com/office/drawing/2014/main" id="{7C5F99B4-F2BD-4CB3-BF8D-9DC6F2AA1824}"/>
              </a:ext>
            </a:extLst>
          </p:cNvPr>
          <p:cNvSpPr>
            <a:spLocks noGrp="1"/>
          </p:cNvSpPr>
          <p:nvPr>
            <p:ph type="body" sz="quarter" idx="13" hasCustomPrompt="1"/>
          </p:nvPr>
        </p:nvSpPr>
        <p:spPr>
          <a:xfrm>
            <a:off x="8863162" y="-1"/>
            <a:ext cx="3138338" cy="862318"/>
          </a:xfrm>
        </p:spPr>
        <p:txBody>
          <a:bodyPr lIns="0" rIns="0" bIns="0" anchor="b">
            <a:normAutofit/>
          </a:bodyPr>
          <a:lstStyle>
            <a:lvl1pPr marL="0" indent="0" algn="r">
              <a:buNone/>
              <a:defRPr sz="2400" b="1">
                <a:solidFill>
                  <a:srgbClr val="0F6AB7"/>
                </a:solidFill>
                <a:latin typeface="+mn-lt"/>
              </a:defRPr>
            </a:lvl1pPr>
          </a:lstStyle>
          <a:p>
            <a:pPr lvl="0"/>
            <a:r>
              <a:rPr lang="en-US" dirty="0"/>
              <a:t>Click to add Subtitle</a:t>
            </a:r>
          </a:p>
        </p:txBody>
      </p:sp>
    </p:spTree>
    <p:extLst>
      <p:ext uri="{BB962C8B-B14F-4D97-AF65-F5344CB8AC3E}">
        <p14:creationId xmlns:p14="http://schemas.microsoft.com/office/powerpoint/2010/main" val="2899750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91C0EC-4F7A-8D43-83C6-D28CB8E75741}"/>
              </a:ext>
            </a:extLst>
          </p:cNvPr>
          <p:cNvSpPr>
            <a:spLocks noGrp="1"/>
          </p:cNvSpPr>
          <p:nvPr>
            <p:ph type="dt" sz="half" idx="10"/>
          </p:nvPr>
        </p:nvSpPr>
        <p:spPr>
          <a:xfrm>
            <a:off x="228600" y="6361647"/>
            <a:ext cx="2743200" cy="365125"/>
          </a:xfrm>
        </p:spPr>
        <p:txBody>
          <a:bodyPr/>
          <a:lstStyle/>
          <a:p>
            <a:fld id="{D442047A-5F9E-1D48-BFFD-AF2EAC846494}" type="datetimeFigureOut">
              <a:rPr lang="en-US" smtClean="0"/>
              <a:t>6/21/2023</a:t>
            </a:fld>
            <a:endParaRPr lang="en-US" dirty="0"/>
          </a:p>
        </p:txBody>
      </p:sp>
      <p:sp>
        <p:nvSpPr>
          <p:cNvPr id="6" name="Slide Number Placeholder 5">
            <a:extLst>
              <a:ext uri="{FF2B5EF4-FFF2-40B4-BE49-F238E27FC236}">
                <a16:creationId xmlns:a16="http://schemas.microsoft.com/office/drawing/2014/main" id="{2E67DAFC-9547-B04A-8AAE-2EEE8F115245}"/>
              </a:ext>
            </a:extLst>
          </p:cNvPr>
          <p:cNvSpPr>
            <a:spLocks noGrp="1"/>
          </p:cNvSpPr>
          <p:nvPr>
            <p:ph type="sldNum" sz="quarter" idx="12"/>
          </p:nvPr>
        </p:nvSpPr>
        <p:spPr>
          <a:xfrm>
            <a:off x="4724400" y="6361647"/>
            <a:ext cx="2743200" cy="365125"/>
          </a:xfrm>
        </p:spPr>
        <p:txBody>
          <a:bodyPr/>
          <a:lstStyle>
            <a:lvl1pPr algn="ctr">
              <a:defRPr/>
            </a:lvl1pPr>
          </a:lstStyle>
          <a:p>
            <a:fld id="{0B43FD67-6B2A-6040-A048-FC20786D1556}" type="slidenum">
              <a:rPr lang="en-US" smtClean="0"/>
              <a:pPr/>
              <a:t>‹#›</a:t>
            </a:fld>
            <a:endParaRPr lang="en-US" dirty="0"/>
          </a:p>
        </p:txBody>
      </p:sp>
      <p:sp>
        <p:nvSpPr>
          <p:cNvPr id="34" name="Content Placeholder 2">
            <a:extLst>
              <a:ext uri="{FF2B5EF4-FFF2-40B4-BE49-F238E27FC236}">
                <a16:creationId xmlns:a16="http://schemas.microsoft.com/office/drawing/2014/main" id="{96FC8B20-129E-4378-A6D0-E561698AF404}"/>
              </a:ext>
            </a:extLst>
          </p:cNvPr>
          <p:cNvSpPr>
            <a:spLocks noGrp="1"/>
          </p:cNvSpPr>
          <p:nvPr>
            <p:ph idx="1"/>
          </p:nvPr>
        </p:nvSpPr>
        <p:spPr>
          <a:xfrm>
            <a:off x="190500" y="1371599"/>
            <a:ext cx="11811000" cy="48409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oup 24">
            <a:extLst>
              <a:ext uri="{FF2B5EF4-FFF2-40B4-BE49-F238E27FC236}">
                <a16:creationId xmlns:a16="http://schemas.microsoft.com/office/drawing/2014/main" id="{D7F41B92-E65D-4248-B634-80993C1AACB7}"/>
              </a:ext>
            </a:extLst>
          </p:cNvPr>
          <p:cNvGrpSpPr/>
          <p:nvPr userDrawn="1"/>
        </p:nvGrpSpPr>
        <p:grpSpPr>
          <a:xfrm>
            <a:off x="10327045" y="-7915"/>
            <a:ext cx="1864956" cy="1214709"/>
            <a:chOff x="10327045" y="-7915"/>
            <a:chExt cx="1864956" cy="1214709"/>
          </a:xfrm>
        </p:grpSpPr>
        <p:sp>
          <p:nvSpPr>
            <p:cNvPr id="26" name="Freeform: Shape 25">
              <a:extLst>
                <a:ext uri="{FF2B5EF4-FFF2-40B4-BE49-F238E27FC236}">
                  <a16:creationId xmlns:a16="http://schemas.microsoft.com/office/drawing/2014/main" id="{6A62EF33-0435-4078-B522-52886F7E5A10}"/>
                </a:ext>
              </a:extLst>
            </p:cNvPr>
            <p:cNvSpPr/>
            <p:nvPr/>
          </p:nvSpPr>
          <p:spPr>
            <a:xfrm>
              <a:off x="10327045" y="-3958"/>
              <a:ext cx="1628283" cy="1210751"/>
            </a:xfrm>
            <a:custGeom>
              <a:avLst/>
              <a:gdLst>
                <a:gd name="connsiteX0" fmla="*/ 1215097 w 1628283"/>
                <a:gd name="connsiteY0" fmla="*/ 0 h 1210751"/>
                <a:gd name="connsiteX1" fmla="*/ 1628283 w 1628283"/>
                <a:gd name="connsiteY1" fmla="*/ 0 h 1210751"/>
                <a:gd name="connsiteX2" fmla="*/ 413186 w 1628283"/>
                <a:gd name="connsiteY2" fmla="*/ 1210751 h 1210751"/>
                <a:gd name="connsiteX3" fmla="*/ 0 w 1628283"/>
                <a:gd name="connsiteY3" fmla="*/ 1210751 h 1210751"/>
              </a:gdLst>
              <a:ahLst/>
              <a:cxnLst>
                <a:cxn ang="0">
                  <a:pos x="connsiteX0" y="connsiteY0"/>
                </a:cxn>
                <a:cxn ang="0">
                  <a:pos x="connsiteX1" y="connsiteY1"/>
                </a:cxn>
                <a:cxn ang="0">
                  <a:pos x="connsiteX2" y="connsiteY2"/>
                </a:cxn>
                <a:cxn ang="0">
                  <a:pos x="connsiteX3" y="connsiteY3"/>
                </a:cxn>
              </a:cxnLst>
              <a:rect l="l" t="t" r="r" b="b"/>
              <a:pathLst>
                <a:path w="1628283" h="1210751">
                  <a:moveTo>
                    <a:pt x="1215097" y="0"/>
                  </a:moveTo>
                  <a:lnTo>
                    <a:pt x="1628283" y="0"/>
                  </a:lnTo>
                  <a:lnTo>
                    <a:pt x="413186" y="1210751"/>
                  </a:lnTo>
                  <a:lnTo>
                    <a:pt x="0" y="1210751"/>
                  </a:lnTo>
                  <a:close/>
                </a:path>
              </a:pathLst>
            </a:custGeom>
            <a:solidFill>
              <a:schemeClr val="bg1"/>
            </a:solidFill>
            <a:ln>
              <a:solidFill>
                <a:srgbClr val="FF9200"/>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285309F8-F491-4F38-978A-D395410ED438}"/>
                </a:ext>
              </a:extLst>
            </p:cNvPr>
            <p:cNvSpPr/>
            <p:nvPr/>
          </p:nvSpPr>
          <p:spPr>
            <a:xfrm>
              <a:off x="10928626" y="-7915"/>
              <a:ext cx="1263375" cy="1214708"/>
            </a:xfrm>
            <a:custGeom>
              <a:avLst/>
              <a:gdLst>
                <a:gd name="connsiteX0" fmla="*/ 1219069 w 1263375"/>
                <a:gd name="connsiteY0" fmla="*/ 0 h 1214708"/>
                <a:gd name="connsiteX1" fmla="*/ 1263375 w 1263375"/>
                <a:gd name="connsiteY1" fmla="*/ 0 h 1214708"/>
                <a:gd name="connsiteX2" fmla="*/ 1263375 w 1263375"/>
                <a:gd name="connsiteY2" fmla="*/ 367560 h 1214708"/>
                <a:gd name="connsiteX3" fmla="*/ 413186 w 1263375"/>
                <a:gd name="connsiteY3" fmla="*/ 1214708 h 1214708"/>
                <a:gd name="connsiteX4" fmla="*/ 0 w 1263375"/>
                <a:gd name="connsiteY4" fmla="*/ 1214708 h 1214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375" h="1214708">
                  <a:moveTo>
                    <a:pt x="1219069" y="0"/>
                  </a:moveTo>
                  <a:lnTo>
                    <a:pt x="1263375" y="0"/>
                  </a:lnTo>
                  <a:lnTo>
                    <a:pt x="1263375" y="367560"/>
                  </a:lnTo>
                  <a:lnTo>
                    <a:pt x="413186" y="1214708"/>
                  </a:lnTo>
                  <a:lnTo>
                    <a:pt x="0" y="1214708"/>
                  </a:lnTo>
                  <a:close/>
                </a:path>
              </a:pathLst>
            </a:custGeom>
            <a:solidFill>
              <a:schemeClr val="bg1"/>
            </a:solidFill>
            <a:ln>
              <a:solidFill>
                <a:srgbClr val="FF9200"/>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194A8CA-4DEB-4CC9-869F-EEF21B977A18}"/>
                </a:ext>
              </a:extLst>
            </p:cNvPr>
            <p:cNvSpPr/>
            <p:nvPr userDrawn="1"/>
          </p:nvSpPr>
          <p:spPr>
            <a:xfrm>
              <a:off x="11530204" y="547365"/>
              <a:ext cx="661796" cy="659429"/>
            </a:xfrm>
            <a:custGeom>
              <a:avLst/>
              <a:gdLst>
                <a:gd name="connsiteX0" fmla="*/ 661796 w 661796"/>
                <a:gd name="connsiteY0" fmla="*/ 0 h 659429"/>
                <a:gd name="connsiteX1" fmla="*/ 661796 w 661796"/>
                <a:gd name="connsiteY1" fmla="*/ 411708 h 659429"/>
                <a:gd name="connsiteX2" fmla="*/ 413186 w 661796"/>
                <a:gd name="connsiteY2" fmla="*/ 659429 h 659429"/>
                <a:gd name="connsiteX3" fmla="*/ 0 w 661796"/>
                <a:gd name="connsiteY3" fmla="*/ 659429 h 659429"/>
              </a:gdLst>
              <a:ahLst/>
              <a:cxnLst>
                <a:cxn ang="0">
                  <a:pos x="connsiteX0" y="connsiteY0"/>
                </a:cxn>
                <a:cxn ang="0">
                  <a:pos x="connsiteX1" y="connsiteY1"/>
                </a:cxn>
                <a:cxn ang="0">
                  <a:pos x="connsiteX2" y="connsiteY2"/>
                </a:cxn>
                <a:cxn ang="0">
                  <a:pos x="connsiteX3" y="connsiteY3"/>
                </a:cxn>
              </a:cxnLst>
              <a:rect l="l" t="t" r="r" b="b"/>
              <a:pathLst>
                <a:path w="661796" h="659429">
                  <a:moveTo>
                    <a:pt x="661796" y="0"/>
                  </a:moveTo>
                  <a:lnTo>
                    <a:pt x="661796" y="411708"/>
                  </a:lnTo>
                  <a:lnTo>
                    <a:pt x="413186" y="659429"/>
                  </a:lnTo>
                  <a:lnTo>
                    <a:pt x="0" y="659429"/>
                  </a:lnTo>
                  <a:close/>
                </a:path>
              </a:pathLst>
            </a:custGeom>
            <a:solidFill>
              <a:schemeClr val="bg1"/>
            </a:solidFill>
            <a:ln>
              <a:solidFill>
                <a:srgbClr val="FF9200"/>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9" name="Rectangle 28">
            <a:extLst>
              <a:ext uri="{FF2B5EF4-FFF2-40B4-BE49-F238E27FC236}">
                <a16:creationId xmlns:a16="http://schemas.microsoft.com/office/drawing/2014/main" id="{B28DA63D-052F-4FE7-89BB-E410D0DF8344}"/>
              </a:ext>
            </a:extLst>
          </p:cNvPr>
          <p:cNvSpPr/>
          <p:nvPr userDrawn="1"/>
        </p:nvSpPr>
        <p:spPr>
          <a:xfrm>
            <a:off x="0" y="866275"/>
            <a:ext cx="12192000" cy="79292"/>
          </a:xfrm>
          <a:prstGeom prst="rect">
            <a:avLst/>
          </a:prstGeom>
          <a:solidFill>
            <a:srgbClr val="0F6AB7"/>
          </a:solidFill>
          <a:ln>
            <a:noFill/>
          </a:ln>
          <a:effectLst>
            <a:outerShdw blurRad="215900" dist="381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noFill/>
            </a:endParaRPr>
          </a:p>
        </p:txBody>
      </p:sp>
      <p:sp>
        <p:nvSpPr>
          <p:cNvPr id="30" name="Rectangle 29">
            <a:extLst>
              <a:ext uri="{FF2B5EF4-FFF2-40B4-BE49-F238E27FC236}">
                <a16:creationId xmlns:a16="http://schemas.microsoft.com/office/drawing/2014/main" id="{342E01CE-A2D4-4D0C-926F-CC184C9123EA}"/>
              </a:ext>
            </a:extLst>
          </p:cNvPr>
          <p:cNvSpPr/>
          <p:nvPr userDrawn="1"/>
        </p:nvSpPr>
        <p:spPr>
          <a:xfrm>
            <a:off x="-1" y="0"/>
            <a:ext cx="12192001" cy="866274"/>
          </a:xfrm>
          <a:prstGeom prst="rect">
            <a:avLst/>
          </a:prstGeom>
          <a:pattFill prst="dkDnDiag">
            <a:fgClr>
              <a:srgbClr val="FF9200"/>
            </a:fgClr>
            <a:bgClr>
              <a:schemeClr val="bg1"/>
            </a:bgClr>
          </a:pattFill>
          <a:ln>
            <a:no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Rectangle 30">
            <a:extLst>
              <a:ext uri="{FF2B5EF4-FFF2-40B4-BE49-F238E27FC236}">
                <a16:creationId xmlns:a16="http://schemas.microsoft.com/office/drawing/2014/main" id="{C889E2B2-E104-4282-AAB4-ABE9D541F96E}"/>
              </a:ext>
            </a:extLst>
          </p:cNvPr>
          <p:cNvSpPr/>
          <p:nvPr userDrawn="1"/>
        </p:nvSpPr>
        <p:spPr>
          <a:xfrm>
            <a:off x="-1" y="0"/>
            <a:ext cx="12192001" cy="862317"/>
          </a:xfrm>
          <a:prstGeom prst="rect">
            <a:avLst/>
          </a:prstGeom>
          <a:gradFill>
            <a:gsLst>
              <a:gs pos="25000">
                <a:schemeClr val="bg1"/>
              </a:gs>
              <a:gs pos="100000">
                <a:schemeClr val="bg1">
                  <a:alpha val="61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Title 1">
            <a:extLst>
              <a:ext uri="{FF2B5EF4-FFF2-40B4-BE49-F238E27FC236}">
                <a16:creationId xmlns:a16="http://schemas.microsoft.com/office/drawing/2014/main" id="{8E50C187-4384-47B2-AE66-85C23999532C}"/>
              </a:ext>
            </a:extLst>
          </p:cNvPr>
          <p:cNvSpPr>
            <a:spLocks noGrp="1"/>
          </p:cNvSpPr>
          <p:nvPr>
            <p:ph type="title"/>
          </p:nvPr>
        </p:nvSpPr>
        <p:spPr>
          <a:xfrm>
            <a:off x="3124200" y="-1"/>
            <a:ext cx="8839199" cy="862317"/>
          </a:xfrm>
        </p:spPr>
        <p:txBody>
          <a:bodyPr tIns="0" bIns="0" anchor="b">
            <a:normAutofit/>
          </a:bodyPr>
          <a:lstStyle>
            <a:lvl1pPr>
              <a:defRPr lang="en-US" sz="2800" dirty="0">
                <a:solidFill>
                  <a:srgbClr val="0F6AB7"/>
                </a:solidFill>
              </a:defRPr>
            </a:lvl1pPr>
          </a:lstStyle>
          <a:p>
            <a:r>
              <a:rPr lang="en-US" dirty="0"/>
              <a:t>Click to edit Master title style</a:t>
            </a:r>
          </a:p>
        </p:txBody>
      </p:sp>
      <p:pic>
        <p:nvPicPr>
          <p:cNvPr id="33" name="Picture 32">
            <a:extLst>
              <a:ext uri="{FF2B5EF4-FFF2-40B4-BE49-F238E27FC236}">
                <a16:creationId xmlns:a16="http://schemas.microsoft.com/office/drawing/2014/main" id="{91BDFC93-B627-4584-A07E-B58BA322D9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 y="381107"/>
            <a:ext cx="2508455" cy="410637"/>
          </a:xfrm>
          <a:prstGeom prst="rect">
            <a:avLst/>
          </a:prstGeom>
        </p:spPr>
      </p:pic>
    </p:spTree>
    <p:extLst>
      <p:ext uri="{BB962C8B-B14F-4D97-AF65-F5344CB8AC3E}">
        <p14:creationId xmlns:p14="http://schemas.microsoft.com/office/powerpoint/2010/main" val="2655862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4" name="Date Placeholder 3">
            <a:extLst>
              <a:ext uri="{FF2B5EF4-FFF2-40B4-BE49-F238E27FC236}">
                <a16:creationId xmlns:a16="http://schemas.microsoft.com/office/drawing/2014/main" id="{3E296FA5-F782-4631-9469-373B2CE20951}"/>
              </a:ext>
            </a:extLst>
          </p:cNvPr>
          <p:cNvSpPr>
            <a:spLocks noGrp="1"/>
          </p:cNvSpPr>
          <p:nvPr>
            <p:ph type="dt" sz="half" idx="10"/>
          </p:nvPr>
        </p:nvSpPr>
        <p:spPr>
          <a:xfrm>
            <a:off x="228600" y="6361647"/>
            <a:ext cx="2743200" cy="365125"/>
          </a:xfrm>
        </p:spPr>
        <p:txBody>
          <a:bodyPr/>
          <a:lstStyle/>
          <a:p>
            <a:fld id="{D442047A-5F9E-1D48-BFFD-AF2EAC846494}" type="datetimeFigureOut">
              <a:rPr lang="en-US" smtClean="0"/>
              <a:t>6/21/2023</a:t>
            </a:fld>
            <a:endParaRPr lang="en-US" dirty="0"/>
          </a:p>
        </p:txBody>
      </p:sp>
      <p:sp>
        <p:nvSpPr>
          <p:cNvPr id="35" name="Slide Number Placeholder 5">
            <a:extLst>
              <a:ext uri="{FF2B5EF4-FFF2-40B4-BE49-F238E27FC236}">
                <a16:creationId xmlns:a16="http://schemas.microsoft.com/office/drawing/2014/main" id="{EFB2A82E-CB96-4786-AA03-8852ED2EA91B}"/>
              </a:ext>
            </a:extLst>
          </p:cNvPr>
          <p:cNvSpPr>
            <a:spLocks noGrp="1"/>
          </p:cNvSpPr>
          <p:nvPr>
            <p:ph type="sldNum" sz="quarter" idx="12"/>
          </p:nvPr>
        </p:nvSpPr>
        <p:spPr>
          <a:xfrm>
            <a:off x="4724400" y="6361647"/>
            <a:ext cx="2743200" cy="365125"/>
          </a:xfrm>
        </p:spPr>
        <p:txBody>
          <a:bodyPr/>
          <a:lstStyle>
            <a:lvl1pPr algn="ctr">
              <a:defRPr/>
            </a:lvl1pPr>
          </a:lstStyle>
          <a:p>
            <a:fld id="{0B43FD67-6B2A-6040-A048-FC20786D1556}" type="slidenum">
              <a:rPr lang="en-US" smtClean="0"/>
              <a:pPr/>
              <a:t>‹#›</a:t>
            </a:fld>
            <a:endParaRPr lang="en-US" dirty="0"/>
          </a:p>
        </p:txBody>
      </p:sp>
      <p:sp>
        <p:nvSpPr>
          <p:cNvPr id="24" name="Content Placeholder 2">
            <a:extLst>
              <a:ext uri="{FF2B5EF4-FFF2-40B4-BE49-F238E27FC236}">
                <a16:creationId xmlns:a16="http://schemas.microsoft.com/office/drawing/2014/main" id="{311FC327-6F5D-42DC-B790-DA20F15D9EFF}"/>
              </a:ext>
            </a:extLst>
          </p:cNvPr>
          <p:cNvSpPr>
            <a:spLocks noGrp="1"/>
          </p:cNvSpPr>
          <p:nvPr>
            <p:ph idx="1"/>
          </p:nvPr>
        </p:nvSpPr>
        <p:spPr>
          <a:xfrm>
            <a:off x="190500" y="1371599"/>
            <a:ext cx="11811000" cy="48409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6" name="Group 35">
            <a:extLst>
              <a:ext uri="{FF2B5EF4-FFF2-40B4-BE49-F238E27FC236}">
                <a16:creationId xmlns:a16="http://schemas.microsoft.com/office/drawing/2014/main" id="{07370F74-C665-4E29-AEB4-368AF90093AF}"/>
              </a:ext>
            </a:extLst>
          </p:cNvPr>
          <p:cNvGrpSpPr/>
          <p:nvPr userDrawn="1"/>
        </p:nvGrpSpPr>
        <p:grpSpPr>
          <a:xfrm>
            <a:off x="10327045" y="-7915"/>
            <a:ext cx="1864956" cy="1214709"/>
            <a:chOff x="10327045" y="-7915"/>
            <a:chExt cx="1864956" cy="1214709"/>
          </a:xfrm>
        </p:grpSpPr>
        <p:sp>
          <p:nvSpPr>
            <p:cNvPr id="37" name="Freeform: Shape 36">
              <a:extLst>
                <a:ext uri="{FF2B5EF4-FFF2-40B4-BE49-F238E27FC236}">
                  <a16:creationId xmlns:a16="http://schemas.microsoft.com/office/drawing/2014/main" id="{A4B39998-AF4E-491B-B600-AC71046234E5}"/>
                </a:ext>
              </a:extLst>
            </p:cNvPr>
            <p:cNvSpPr/>
            <p:nvPr/>
          </p:nvSpPr>
          <p:spPr>
            <a:xfrm>
              <a:off x="10327045" y="-3958"/>
              <a:ext cx="1628283" cy="1210751"/>
            </a:xfrm>
            <a:custGeom>
              <a:avLst/>
              <a:gdLst>
                <a:gd name="connsiteX0" fmla="*/ 1215097 w 1628283"/>
                <a:gd name="connsiteY0" fmla="*/ 0 h 1210751"/>
                <a:gd name="connsiteX1" fmla="*/ 1628283 w 1628283"/>
                <a:gd name="connsiteY1" fmla="*/ 0 h 1210751"/>
                <a:gd name="connsiteX2" fmla="*/ 413186 w 1628283"/>
                <a:gd name="connsiteY2" fmla="*/ 1210751 h 1210751"/>
                <a:gd name="connsiteX3" fmla="*/ 0 w 1628283"/>
                <a:gd name="connsiteY3" fmla="*/ 1210751 h 1210751"/>
              </a:gdLst>
              <a:ahLst/>
              <a:cxnLst>
                <a:cxn ang="0">
                  <a:pos x="connsiteX0" y="connsiteY0"/>
                </a:cxn>
                <a:cxn ang="0">
                  <a:pos x="connsiteX1" y="connsiteY1"/>
                </a:cxn>
                <a:cxn ang="0">
                  <a:pos x="connsiteX2" y="connsiteY2"/>
                </a:cxn>
                <a:cxn ang="0">
                  <a:pos x="connsiteX3" y="connsiteY3"/>
                </a:cxn>
              </a:cxnLst>
              <a:rect l="l" t="t" r="r" b="b"/>
              <a:pathLst>
                <a:path w="1628283" h="1210751">
                  <a:moveTo>
                    <a:pt x="1215097" y="0"/>
                  </a:moveTo>
                  <a:lnTo>
                    <a:pt x="1628283" y="0"/>
                  </a:lnTo>
                  <a:lnTo>
                    <a:pt x="413186" y="1210751"/>
                  </a:lnTo>
                  <a:lnTo>
                    <a:pt x="0" y="1210751"/>
                  </a:lnTo>
                  <a:close/>
                </a:path>
              </a:pathLst>
            </a:custGeom>
            <a:solidFill>
              <a:schemeClr val="bg1"/>
            </a:solidFill>
            <a:ln>
              <a:solidFill>
                <a:srgbClr val="FF9200"/>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CF1F6769-87B2-4AE8-88AF-5DB817F20F8D}"/>
                </a:ext>
              </a:extLst>
            </p:cNvPr>
            <p:cNvSpPr/>
            <p:nvPr/>
          </p:nvSpPr>
          <p:spPr>
            <a:xfrm>
              <a:off x="10928626" y="-7915"/>
              <a:ext cx="1263375" cy="1214708"/>
            </a:xfrm>
            <a:custGeom>
              <a:avLst/>
              <a:gdLst>
                <a:gd name="connsiteX0" fmla="*/ 1219069 w 1263375"/>
                <a:gd name="connsiteY0" fmla="*/ 0 h 1214708"/>
                <a:gd name="connsiteX1" fmla="*/ 1263375 w 1263375"/>
                <a:gd name="connsiteY1" fmla="*/ 0 h 1214708"/>
                <a:gd name="connsiteX2" fmla="*/ 1263375 w 1263375"/>
                <a:gd name="connsiteY2" fmla="*/ 367560 h 1214708"/>
                <a:gd name="connsiteX3" fmla="*/ 413186 w 1263375"/>
                <a:gd name="connsiteY3" fmla="*/ 1214708 h 1214708"/>
                <a:gd name="connsiteX4" fmla="*/ 0 w 1263375"/>
                <a:gd name="connsiteY4" fmla="*/ 1214708 h 1214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375" h="1214708">
                  <a:moveTo>
                    <a:pt x="1219069" y="0"/>
                  </a:moveTo>
                  <a:lnTo>
                    <a:pt x="1263375" y="0"/>
                  </a:lnTo>
                  <a:lnTo>
                    <a:pt x="1263375" y="367560"/>
                  </a:lnTo>
                  <a:lnTo>
                    <a:pt x="413186" y="1214708"/>
                  </a:lnTo>
                  <a:lnTo>
                    <a:pt x="0" y="1214708"/>
                  </a:lnTo>
                  <a:close/>
                </a:path>
              </a:pathLst>
            </a:custGeom>
            <a:solidFill>
              <a:schemeClr val="bg1"/>
            </a:solidFill>
            <a:ln>
              <a:solidFill>
                <a:srgbClr val="FF9200"/>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88464917-D27C-4457-BC48-8C6F89640EE8}"/>
                </a:ext>
              </a:extLst>
            </p:cNvPr>
            <p:cNvSpPr/>
            <p:nvPr userDrawn="1"/>
          </p:nvSpPr>
          <p:spPr>
            <a:xfrm>
              <a:off x="11530204" y="547365"/>
              <a:ext cx="661796" cy="659429"/>
            </a:xfrm>
            <a:custGeom>
              <a:avLst/>
              <a:gdLst>
                <a:gd name="connsiteX0" fmla="*/ 661796 w 661796"/>
                <a:gd name="connsiteY0" fmla="*/ 0 h 659429"/>
                <a:gd name="connsiteX1" fmla="*/ 661796 w 661796"/>
                <a:gd name="connsiteY1" fmla="*/ 411708 h 659429"/>
                <a:gd name="connsiteX2" fmla="*/ 413186 w 661796"/>
                <a:gd name="connsiteY2" fmla="*/ 659429 h 659429"/>
                <a:gd name="connsiteX3" fmla="*/ 0 w 661796"/>
                <a:gd name="connsiteY3" fmla="*/ 659429 h 659429"/>
              </a:gdLst>
              <a:ahLst/>
              <a:cxnLst>
                <a:cxn ang="0">
                  <a:pos x="connsiteX0" y="connsiteY0"/>
                </a:cxn>
                <a:cxn ang="0">
                  <a:pos x="connsiteX1" y="connsiteY1"/>
                </a:cxn>
                <a:cxn ang="0">
                  <a:pos x="connsiteX2" y="connsiteY2"/>
                </a:cxn>
                <a:cxn ang="0">
                  <a:pos x="connsiteX3" y="connsiteY3"/>
                </a:cxn>
              </a:cxnLst>
              <a:rect l="l" t="t" r="r" b="b"/>
              <a:pathLst>
                <a:path w="661796" h="659429">
                  <a:moveTo>
                    <a:pt x="661796" y="0"/>
                  </a:moveTo>
                  <a:lnTo>
                    <a:pt x="661796" y="411708"/>
                  </a:lnTo>
                  <a:lnTo>
                    <a:pt x="413186" y="659429"/>
                  </a:lnTo>
                  <a:lnTo>
                    <a:pt x="0" y="659429"/>
                  </a:lnTo>
                  <a:close/>
                </a:path>
              </a:pathLst>
            </a:custGeom>
            <a:solidFill>
              <a:schemeClr val="bg1"/>
            </a:solidFill>
            <a:ln>
              <a:solidFill>
                <a:srgbClr val="FF9200"/>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Rectangle 41">
            <a:extLst>
              <a:ext uri="{FF2B5EF4-FFF2-40B4-BE49-F238E27FC236}">
                <a16:creationId xmlns:a16="http://schemas.microsoft.com/office/drawing/2014/main" id="{0B0BAFE6-1698-4FBA-BD10-BBC2965F21BE}"/>
              </a:ext>
            </a:extLst>
          </p:cNvPr>
          <p:cNvSpPr/>
          <p:nvPr userDrawn="1"/>
        </p:nvSpPr>
        <p:spPr>
          <a:xfrm>
            <a:off x="0" y="866275"/>
            <a:ext cx="12192000" cy="79292"/>
          </a:xfrm>
          <a:prstGeom prst="rect">
            <a:avLst/>
          </a:prstGeom>
          <a:solidFill>
            <a:srgbClr val="0F6AB7"/>
          </a:solidFill>
          <a:ln>
            <a:noFill/>
          </a:ln>
          <a:effectLst>
            <a:outerShdw blurRad="215900" dist="381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noFill/>
            </a:endParaRPr>
          </a:p>
        </p:txBody>
      </p:sp>
      <p:sp>
        <p:nvSpPr>
          <p:cNvPr id="43" name="Rectangle 42">
            <a:extLst>
              <a:ext uri="{FF2B5EF4-FFF2-40B4-BE49-F238E27FC236}">
                <a16:creationId xmlns:a16="http://schemas.microsoft.com/office/drawing/2014/main" id="{B1655FB3-DFB4-41A2-8541-1BEB6CCFA85E}"/>
              </a:ext>
            </a:extLst>
          </p:cNvPr>
          <p:cNvSpPr/>
          <p:nvPr userDrawn="1"/>
        </p:nvSpPr>
        <p:spPr>
          <a:xfrm>
            <a:off x="-1" y="0"/>
            <a:ext cx="12192001" cy="866274"/>
          </a:xfrm>
          <a:prstGeom prst="rect">
            <a:avLst/>
          </a:prstGeom>
          <a:pattFill prst="dkDnDiag">
            <a:fgClr>
              <a:srgbClr val="FF9200"/>
            </a:fgClr>
            <a:bgClr>
              <a:schemeClr val="bg1"/>
            </a:bgClr>
          </a:pattFill>
          <a:ln>
            <a:no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Rectangle 43">
            <a:extLst>
              <a:ext uri="{FF2B5EF4-FFF2-40B4-BE49-F238E27FC236}">
                <a16:creationId xmlns:a16="http://schemas.microsoft.com/office/drawing/2014/main" id="{64427074-EC7A-44D0-B3E8-2BB2D7A95689}"/>
              </a:ext>
            </a:extLst>
          </p:cNvPr>
          <p:cNvSpPr/>
          <p:nvPr userDrawn="1"/>
        </p:nvSpPr>
        <p:spPr>
          <a:xfrm>
            <a:off x="-1" y="0"/>
            <a:ext cx="12192001" cy="862317"/>
          </a:xfrm>
          <a:prstGeom prst="rect">
            <a:avLst/>
          </a:prstGeom>
          <a:gradFill>
            <a:gsLst>
              <a:gs pos="25000">
                <a:schemeClr val="bg1"/>
              </a:gs>
              <a:gs pos="100000">
                <a:schemeClr val="bg1">
                  <a:alpha val="61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Title 1">
            <a:extLst>
              <a:ext uri="{FF2B5EF4-FFF2-40B4-BE49-F238E27FC236}">
                <a16:creationId xmlns:a16="http://schemas.microsoft.com/office/drawing/2014/main" id="{6D410490-ABA8-42A8-8A12-54EA5FC1BDEF}"/>
              </a:ext>
            </a:extLst>
          </p:cNvPr>
          <p:cNvSpPr>
            <a:spLocks noGrp="1"/>
          </p:cNvSpPr>
          <p:nvPr>
            <p:ph type="title"/>
          </p:nvPr>
        </p:nvSpPr>
        <p:spPr>
          <a:xfrm>
            <a:off x="3124201" y="-1"/>
            <a:ext cx="5260258" cy="862317"/>
          </a:xfrm>
        </p:spPr>
        <p:txBody>
          <a:bodyPr tIns="0" bIns="0" anchor="b">
            <a:normAutofit/>
          </a:bodyPr>
          <a:lstStyle>
            <a:lvl1pPr>
              <a:defRPr lang="en-US" sz="2800" dirty="0">
                <a:solidFill>
                  <a:srgbClr val="0F6AB7"/>
                </a:solidFill>
              </a:defRPr>
            </a:lvl1pPr>
          </a:lstStyle>
          <a:p>
            <a:r>
              <a:rPr lang="en-US" dirty="0"/>
              <a:t>Click to edit Master title style</a:t>
            </a:r>
          </a:p>
        </p:txBody>
      </p:sp>
      <p:pic>
        <p:nvPicPr>
          <p:cNvPr id="46" name="Picture 45">
            <a:extLst>
              <a:ext uri="{FF2B5EF4-FFF2-40B4-BE49-F238E27FC236}">
                <a16:creationId xmlns:a16="http://schemas.microsoft.com/office/drawing/2014/main" id="{1BF9DA0A-234A-4CD6-9270-BD8F421BC9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 y="381107"/>
            <a:ext cx="2508455" cy="410637"/>
          </a:xfrm>
          <a:prstGeom prst="rect">
            <a:avLst/>
          </a:prstGeom>
        </p:spPr>
      </p:pic>
      <p:sp>
        <p:nvSpPr>
          <p:cNvPr id="47" name="Text Placeholder 9">
            <a:extLst>
              <a:ext uri="{FF2B5EF4-FFF2-40B4-BE49-F238E27FC236}">
                <a16:creationId xmlns:a16="http://schemas.microsoft.com/office/drawing/2014/main" id="{2DC3F636-11AA-48A4-8323-40708409EBB3}"/>
              </a:ext>
            </a:extLst>
          </p:cNvPr>
          <p:cNvSpPr>
            <a:spLocks noGrp="1"/>
          </p:cNvSpPr>
          <p:nvPr>
            <p:ph type="body" sz="quarter" idx="13" hasCustomPrompt="1"/>
          </p:nvPr>
        </p:nvSpPr>
        <p:spPr>
          <a:xfrm>
            <a:off x="8863162" y="-1"/>
            <a:ext cx="3138338" cy="862318"/>
          </a:xfrm>
        </p:spPr>
        <p:txBody>
          <a:bodyPr lIns="0" rIns="0" bIns="0" anchor="b">
            <a:normAutofit/>
          </a:bodyPr>
          <a:lstStyle>
            <a:lvl1pPr marL="0" indent="0" algn="r">
              <a:buNone/>
              <a:defRPr sz="2400" b="1">
                <a:solidFill>
                  <a:srgbClr val="0F6AB7"/>
                </a:solidFill>
                <a:latin typeface="+mn-lt"/>
              </a:defRPr>
            </a:lvl1pPr>
          </a:lstStyle>
          <a:p>
            <a:pPr lvl="0"/>
            <a:r>
              <a:rPr lang="en-US" dirty="0"/>
              <a:t>Click to add Subtitle</a:t>
            </a:r>
          </a:p>
        </p:txBody>
      </p:sp>
    </p:spTree>
    <p:extLst>
      <p:ext uri="{BB962C8B-B14F-4D97-AF65-F5344CB8AC3E}">
        <p14:creationId xmlns:p14="http://schemas.microsoft.com/office/powerpoint/2010/main" val="3574878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91C0EC-4F7A-8D43-83C6-D28CB8E75741}"/>
              </a:ext>
            </a:extLst>
          </p:cNvPr>
          <p:cNvSpPr>
            <a:spLocks noGrp="1"/>
          </p:cNvSpPr>
          <p:nvPr>
            <p:ph type="dt" sz="half" idx="10"/>
          </p:nvPr>
        </p:nvSpPr>
        <p:spPr>
          <a:xfrm>
            <a:off x="228600" y="6361647"/>
            <a:ext cx="2743200" cy="365125"/>
          </a:xfrm>
        </p:spPr>
        <p:txBody>
          <a:bodyPr/>
          <a:lstStyle/>
          <a:p>
            <a:fld id="{D442047A-5F9E-1D48-BFFD-AF2EAC846494}" type="datetimeFigureOut">
              <a:rPr lang="en-US" smtClean="0"/>
              <a:t>6/21/2023</a:t>
            </a:fld>
            <a:endParaRPr lang="en-US" dirty="0"/>
          </a:p>
        </p:txBody>
      </p:sp>
      <p:sp>
        <p:nvSpPr>
          <p:cNvPr id="6" name="Slide Number Placeholder 5">
            <a:extLst>
              <a:ext uri="{FF2B5EF4-FFF2-40B4-BE49-F238E27FC236}">
                <a16:creationId xmlns:a16="http://schemas.microsoft.com/office/drawing/2014/main" id="{2E67DAFC-9547-B04A-8AAE-2EEE8F115245}"/>
              </a:ext>
            </a:extLst>
          </p:cNvPr>
          <p:cNvSpPr>
            <a:spLocks noGrp="1"/>
          </p:cNvSpPr>
          <p:nvPr>
            <p:ph type="sldNum" sz="quarter" idx="12"/>
          </p:nvPr>
        </p:nvSpPr>
        <p:spPr>
          <a:xfrm>
            <a:off x="4724400" y="6361647"/>
            <a:ext cx="2743200" cy="365125"/>
          </a:xfrm>
        </p:spPr>
        <p:txBody>
          <a:bodyPr/>
          <a:lstStyle>
            <a:lvl1pPr algn="ctr">
              <a:defRPr/>
            </a:lvl1pPr>
          </a:lstStyle>
          <a:p>
            <a:fld id="{0B43FD67-6B2A-6040-A048-FC20786D1556}" type="slidenum">
              <a:rPr lang="en-US" smtClean="0"/>
              <a:pPr/>
              <a:t>‹#›</a:t>
            </a:fld>
            <a:endParaRPr lang="en-US" dirty="0"/>
          </a:p>
        </p:txBody>
      </p:sp>
      <p:grpSp>
        <p:nvGrpSpPr>
          <p:cNvPr id="25" name="Group 24">
            <a:extLst>
              <a:ext uri="{FF2B5EF4-FFF2-40B4-BE49-F238E27FC236}">
                <a16:creationId xmlns:a16="http://schemas.microsoft.com/office/drawing/2014/main" id="{35EF2B4A-2F94-4229-A15B-419928AC38E0}"/>
              </a:ext>
            </a:extLst>
          </p:cNvPr>
          <p:cNvGrpSpPr/>
          <p:nvPr userDrawn="1"/>
        </p:nvGrpSpPr>
        <p:grpSpPr>
          <a:xfrm>
            <a:off x="10327045" y="-7915"/>
            <a:ext cx="1864956" cy="1214709"/>
            <a:chOff x="10327045" y="-7915"/>
            <a:chExt cx="1864956" cy="1214709"/>
          </a:xfrm>
        </p:grpSpPr>
        <p:sp>
          <p:nvSpPr>
            <p:cNvPr id="26" name="Freeform: Shape 25">
              <a:extLst>
                <a:ext uri="{FF2B5EF4-FFF2-40B4-BE49-F238E27FC236}">
                  <a16:creationId xmlns:a16="http://schemas.microsoft.com/office/drawing/2014/main" id="{72273DBC-4C0D-42E8-89F6-04234652F818}"/>
                </a:ext>
              </a:extLst>
            </p:cNvPr>
            <p:cNvSpPr/>
            <p:nvPr/>
          </p:nvSpPr>
          <p:spPr>
            <a:xfrm>
              <a:off x="10327045" y="-3958"/>
              <a:ext cx="1628283" cy="1210751"/>
            </a:xfrm>
            <a:custGeom>
              <a:avLst/>
              <a:gdLst>
                <a:gd name="connsiteX0" fmla="*/ 1215097 w 1628283"/>
                <a:gd name="connsiteY0" fmla="*/ 0 h 1210751"/>
                <a:gd name="connsiteX1" fmla="*/ 1628283 w 1628283"/>
                <a:gd name="connsiteY1" fmla="*/ 0 h 1210751"/>
                <a:gd name="connsiteX2" fmla="*/ 413186 w 1628283"/>
                <a:gd name="connsiteY2" fmla="*/ 1210751 h 1210751"/>
                <a:gd name="connsiteX3" fmla="*/ 0 w 1628283"/>
                <a:gd name="connsiteY3" fmla="*/ 1210751 h 1210751"/>
              </a:gdLst>
              <a:ahLst/>
              <a:cxnLst>
                <a:cxn ang="0">
                  <a:pos x="connsiteX0" y="connsiteY0"/>
                </a:cxn>
                <a:cxn ang="0">
                  <a:pos x="connsiteX1" y="connsiteY1"/>
                </a:cxn>
                <a:cxn ang="0">
                  <a:pos x="connsiteX2" y="connsiteY2"/>
                </a:cxn>
                <a:cxn ang="0">
                  <a:pos x="connsiteX3" y="connsiteY3"/>
                </a:cxn>
              </a:cxnLst>
              <a:rect l="l" t="t" r="r" b="b"/>
              <a:pathLst>
                <a:path w="1628283" h="1210751">
                  <a:moveTo>
                    <a:pt x="1215097" y="0"/>
                  </a:moveTo>
                  <a:lnTo>
                    <a:pt x="1628283" y="0"/>
                  </a:lnTo>
                  <a:lnTo>
                    <a:pt x="413186" y="1210751"/>
                  </a:lnTo>
                  <a:lnTo>
                    <a:pt x="0" y="1210751"/>
                  </a:lnTo>
                  <a:close/>
                </a:path>
              </a:pathLst>
            </a:custGeom>
            <a:solidFill>
              <a:schemeClr val="bg1"/>
            </a:solidFill>
            <a:ln>
              <a:solidFill>
                <a:srgbClr val="FF9200"/>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AB283A45-6EBB-4BD0-91A1-8710533F4EF8}"/>
                </a:ext>
              </a:extLst>
            </p:cNvPr>
            <p:cNvSpPr/>
            <p:nvPr/>
          </p:nvSpPr>
          <p:spPr>
            <a:xfrm>
              <a:off x="10928626" y="-7915"/>
              <a:ext cx="1263375" cy="1214708"/>
            </a:xfrm>
            <a:custGeom>
              <a:avLst/>
              <a:gdLst>
                <a:gd name="connsiteX0" fmla="*/ 1219069 w 1263375"/>
                <a:gd name="connsiteY0" fmla="*/ 0 h 1214708"/>
                <a:gd name="connsiteX1" fmla="*/ 1263375 w 1263375"/>
                <a:gd name="connsiteY1" fmla="*/ 0 h 1214708"/>
                <a:gd name="connsiteX2" fmla="*/ 1263375 w 1263375"/>
                <a:gd name="connsiteY2" fmla="*/ 367560 h 1214708"/>
                <a:gd name="connsiteX3" fmla="*/ 413186 w 1263375"/>
                <a:gd name="connsiteY3" fmla="*/ 1214708 h 1214708"/>
                <a:gd name="connsiteX4" fmla="*/ 0 w 1263375"/>
                <a:gd name="connsiteY4" fmla="*/ 1214708 h 1214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375" h="1214708">
                  <a:moveTo>
                    <a:pt x="1219069" y="0"/>
                  </a:moveTo>
                  <a:lnTo>
                    <a:pt x="1263375" y="0"/>
                  </a:lnTo>
                  <a:lnTo>
                    <a:pt x="1263375" y="367560"/>
                  </a:lnTo>
                  <a:lnTo>
                    <a:pt x="413186" y="1214708"/>
                  </a:lnTo>
                  <a:lnTo>
                    <a:pt x="0" y="1214708"/>
                  </a:lnTo>
                  <a:close/>
                </a:path>
              </a:pathLst>
            </a:custGeom>
            <a:solidFill>
              <a:schemeClr val="bg1"/>
            </a:solidFill>
            <a:ln>
              <a:solidFill>
                <a:srgbClr val="FF9200"/>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C3B9F49D-185A-4F02-8706-9C15541A8D43}"/>
                </a:ext>
              </a:extLst>
            </p:cNvPr>
            <p:cNvSpPr/>
            <p:nvPr userDrawn="1"/>
          </p:nvSpPr>
          <p:spPr>
            <a:xfrm>
              <a:off x="11530204" y="547365"/>
              <a:ext cx="661796" cy="659429"/>
            </a:xfrm>
            <a:custGeom>
              <a:avLst/>
              <a:gdLst>
                <a:gd name="connsiteX0" fmla="*/ 661796 w 661796"/>
                <a:gd name="connsiteY0" fmla="*/ 0 h 659429"/>
                <a:gd name="connsiteX1" fmla="*/ 661796 w 661796"/>
                <a:gd name="connsiteY1" fmla="*/ 411708 h 659429"/>
                <a:gd name="connsiteX2" fmla="*/ 413186 w 661796"/>
                <a:gd name="connsiteY2" fmla="*/ 659429 h 659429"/>
                <a:gd name="connsiteX3" fmla="*/ 0 w 661796"/>
                <a:gd name="connsiteY3" fmla="*/ 659429 h 659429"/>
              </a:gdLst>
              <a:ahLst/>
              <a:cxnLst>
                <a:cxn ang="0">
                  <a:pos x="connsiteX0" y="connsiteY0"/>
                </a:cxn>
                <a:cxn ang="0">
                  <a:pos x="connsiteX1" y="connsiteY1"/>
                </a:cxn>
                <a:cxn ang="0">
                  <a:pos x="connsiteX2" y="connsiteY2"/>
                </a:cxn>
                <a:cxn ang="0">
                  <a:pos x="connsiteX3" y="connsiteY3"/>
                </a:cxn>
              </a:cxnLst>
              <a:rect l="l" t="t" r="r" b="b"/>
              <a:pathLst>
                <a:path w="661796" h="659429">
                  <a:moveTo>
                    <a:pt x="661796" y="0"/>
                  </a:moveTo>
                  <a:lnTo>
                    <a:pt x="661796" y="411708"/>
                  </a:lnTo>
                  <a:lnTo>
                    <a:pt x="413186" y="659429"/>
                  </a:lnTo>
                  <a:lnTo>
                    <a:pt x="0" y="659429"/>
                  </a:lnTo>
                  <a:close/>
                </a:path>
              </a:pathLst>
            </a:custGeom>
            <a:solidFill>
              <a:schemeClr val="bg1"/>
            </a:solidFill>
            <a:ln>
              <a:solidFill>
                <a:srgbClr val="FF9200"/>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9" name="Rectangle 28">
            <a:extLst>
              <a:ext uri="{FF2B5EF4-FFF2-40B4-BE49-F238E27FC236}">
                <a16:creationId xmlns:a16="http://schemas.microsoft.com/office/drawing/2014/main" id="{79BC2EB1-0093-470E-B599-C80C53E3682C}"/>
              </a:ext>
            </a:extLst>
          </p:cNvPr>
          <p:cNvSpPr/>
          <p:nvPr userDrawn="1"/>
        </p:nvSpPr>
        <p:spPr>
          <a:xfrm>
            <a:off x="0" y="866275"/>
            <a:ext cx="12192000" cy="79292"/>
          </a:xfrm>
          <a:prstGeom prst="rect">
            <a:avLst/>
          </a:prstGeom>
          <a:solidFill>
            <a:srgbClr val="0F6AB7"/>
          </a:solidFill>
          <a:ln>
            <a:noFill/>
          </a:ln>
          <a:effectLst>
            <a:outerShdw blurRad="215900" dist="381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noFill/>
            </a:endParaRPr>
          </a:p>
        </p:txBody>
      </p:sp>
      <p:sp>
        <p:nvSpPr>
          <p:cNvPr id="30" name="Rectangle 29">
            <a:extLst>
              <a:ext uri="{FF2B5EF4-FFF2-40B4-BE49-F238E27FC236}">
                <a16:creationId xmlns:a16="http://schemas.microsoft.com/office/drawing/2014/main" id="{2F6AB7A6-198A-4594-8780-CEDA1CEF3646}"/>
              </a:ext>
            </a:extLst>
          </p:cNvPr>
          <p:cNvSpPr/>
          <p:nvPr userDrawn="1"/>
        </p:nvSpPr>
        <p:spPr>
          <a:xfrm>
            <a:off x="-1" y="0"/>
            <a:ext cx="12192001" cy="866274"/>
          </a:xfrm>
          <a:prstGeom prst="rect">
            <a:avLst/>
          </a:prstGeom>
          <a:pattFill prst="dkDnDiag">
            <a:fgClr>
              <a:srgbClr val="FF9200"/>
            </a:fgClr>
            <a:bgClr>
              <a:schemeClr val="bg1"/>
            </a:bgClr>
          </a:pattFill>
          <a:ln>
            <a:no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Rectangle 30">
            <a:extLst>
              <a:ext uri="{FF2B5EF4-FFF2-40B4-BE49-F238E27FC236}">
                <a16:creationId xmlns:a16="http://schemas.microsoft.com/office/drawing/2014/main" id="{6A5248F2-AEBB-4BFA-9A67-12982B32DAD3}"/>
              </a:ext>
            </a:extLst>
          </p:cNvPr>
          <p:cNvSpPr/>
          <p:nvPr userDrawn="1"/>
        </p:nvSpPr>
        <p:spPr>
          <a:xfrm>
            <a:off x="-1" y="0"/>
            <a:ext cx="12192001" cy="862317"/>
          </a:xfrm>
          <a:prstGeom prst="rect">
            <a:avLst/>
          </a:prstGeom>
          <a:gradFill>
            <a:gsLst>
              <a:gs pos="25000">
                <a:schemeClr val="bg1"/>
              </a:gs>
              <a:gs pos="100000">
                <a:schemeClr val="bg1">
                  <a:alpha val="61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Title 1">
            <a:extLst>
              <a:ext uri="{FF2B5EF4-FFF2-40B4-BE49-F238E27FC236}">
                <a16:creationId xmlns:a16="http://schemas.microsoft.com/office/drawing/2014/main" id="{2C61F9BE-2D88-4904-8CB3-271EB31B2E5B}"/>
              </a:ext>
            </a:extLst>
          </p:cNvPr>
          <p:cNvSpPr>
            <a:spLocks noGrp="1"/>
          </p:cNvSpPr>
          <p:nvPr>
            <p:ph type="title"/>
          </p:nvPr>
        </p:nvSpPr>
        <p:spPr>
          <a:xfrm>
            <a:off x="3124200" y="-1"/>
            <a:ext cx="8839199" cy="862317"/>
          </a:xfrm>
        </p:spPr>
        <p:txBody>
          <a:bodyPr tIns="0" bIns="0" anchor="b">
            <a:normAutofit/>
          </a:bodyPr>
          <a:lstStyle>
            <a:lvl1pPr>
              <a:defRPr lang="en-US" sz="2800" dirty="0">
                <a:solidFill>
                  <a:srgbClr val="0F6AB7"/>
                </a:solidFill>
              </a:defRPr>
            </a:lvl1pPr>
          </a:lstStyle>
          <a:p>
            <a:r>
              <a:rPr lang="en-US" dirty="0"/>
              <a:t>Click to edit Master title style</a:t>
            </a:r>
          </a:p>
        </p:txBody>
      </p:sp>
      <p:pic>
        <p:nvPicPr>
          <p:cNvPr id="33" name="Picture 32">
            <a:extLst>
              <a:ext uri="{FF2B5EF4-FFF2-40B4-BE49-F238E27FC236}">
                <a16:creationId xmlns:a16="http://schemas.microsoft.com/office/drawing/2014/main" id="{DBCCD8AA-087D-4B79-9162-1A726D0D59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 y="381107"/>
            <a:ext cx="2508455" cy="410637"/>
          </a:xfrm>
          <a:prstGeom prst="rect">
            <a:avLst/>
          </a:prstGeom>
        </p:spPr>
      </p:pic>
    </p:spTree>
    <p:extLst>
      <p:ext uri="{BB962C8B-B14F-4D97-AF65-F5344CB8AC3E}">
        <p14:creationId xmlns:p14="http://schemas.microsoft.com/office/powerpoint/2010/main" val="946256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4" name="Date Placeholder 3">
            <a:extLst>
              <a:ext uri="{FF2B5EF4-FFF2-40B4-BE49-F238E27FC236}">
                <a16:creationId xmlns:a16="http://schemas.microsoft.com/office/drawing/2014/main" id="{3E296FA5-F782-4631-9469-373B2CE20951}"/>
              </a:ext>
            </a:extLst>
          </p:cNvPr>
          <p:cNvSpPr>
            <a:spLocks noGrp="1"/>
          </p:cNvSpPr>
          <p:nvPr>
            <p:ph type="dt" sz="half" idx="10"/>
          </p:nvPr>
        </p:nvSpPr>
        <p:spPr>
          <a:xfrm>
            <a:off x="228600" y="6361647"/>
            <a:ext cx="2743200" cy="365125"/>
          </a:xfrm>
        </p:spPr>
        <p:txBody>
          <a:bodyPr/>
          <a:lstStyle/>
          <a:p>
            <a:fld id="{D442047A-5F9E-1D48-BFFD-AF2EAC846494}" type="datetimeFigureOut">
              <a:rPr lang="en-US" smtClean="0"/>
              <a:t>6/21/2023</a:t>
            </a:fld>
            <a:endParaRPr lang="en-US" dirty="0"/>
          </a:p>
        </p:txBody>
      </p:sp>
      <p:sp>
        <p:nvSpPr>
          <p:cNvPr id="35" name="Slide Number Placeholder 5">
            <a:extLst>
              <a:ext uri="{FF2B5EF4-FFF2-40B4-BE49-F238E27FC236}">
                <a16:creationId xmlns:a16="http://schemas.microsoft.com/office/drawing/2014/main" id="{EFB2A82E-CB96-4786-AA03-8852ED2EA91B}"/>
              </a:ext>
            </a:extLst>
          </p:cNvPr>
          <p:cNvSpPr>
            <a:spLocks noGrp="1"/>
          </p:cNvSpPr>
          <p:nvPr>
            <p:ph type="sldNum" sz="quarter" idx="12"/>
          </p:nvPr>
        </p:nvSpPr>
        <p:spPr>
          <a:xfrm>
            <a:off x="4724400" y="6361647"/>
            <a:ext cx="2743200" cy="365125"/>
          </a:xfrm>
        </p:spPr>
        <p:txBody>
          <a:bodyPr/>
          <a:lstStyle>
            <a:lvl1pPr algn="ctr">
              <a:defRPr/>
            </a:lvl1pPr>
          </a:lstStyle>
          <a:p>
            <a:fld id="{0B43FD67-6B2A-6040-A048-FC20786D1556}" type="slidenum">
              <a:rPr lang="en-US" smtClean="0"/>
              <a:pPr/>
              <a:t>‹#›</a:t>
            </a:fld>
            <a:endParaRPr lang="en-US" dirty="0"/>
          </a:p>
        </p:txBody>
      </p:sp>
      <p:grpSp>
        <p:nvGrpSpPr>
          <p:cNvPr id="31" name="Group 30">
            <a:extLst>
              <a:ext uri="{FF2B5EF4-FFF2-40B4-BE49-F238E27FC236}">
                <a16:creationId xmlns:a16="http://schemas.microsoft.com/office/drawing/2014/main" id="{093E6D79-9A2D-46F1-A4DA-C8D7EDABFF17}"/>
              </a:ext>
            </a:extLst>
          </p:cNvPr>
          <p:cNvGrpSpPr/>
          <p:nvPr userDrawn="1"/>
        </p:nvGrpSpPr>
        <p:grpSpPr>
          <a:xfrm>
            <a:off x="10327045" y="-7915"/>
            <a:ext cx="1864956" cy="1214709"/>
            <a:chOff x="10327045" y="-7915"/>
            <a:chExt cx="1864956" cy="1214709"/>
          </a:xfrm>
        </p:grpSpPr>
        <p:sp>
          <p:nvSpPr>
            <p:cNvPr id="36" name="Freeform: Shape 35">
              <a:extLst>
                <a:ext uri="{FF2B5EF4-FFF2-40B4-BE49-F238E27FC236}">
                  <a16:creationId xmlns:a16="http://schemas.microsoft.com/office/drawing/2014/main" id="{29912DB1-9B44-4FA9-AA29-BB9A9F861617}"/>
                </a:ext>
              </a:extLst>
            </p:cNvPr>
            <p:cNvSpPr/>
            <p:nvPr/>
          </p:nvSpPr>
          <p:spPr>
            <a:xfrm>
              <a:off x="10327045" y="-3958"/>
              <a:ext cx="1628283" cy="1210751"/>
            </a:xfrm>
            <a:custGeom>
              <a:avLst/>
              <a:gdLst>
                <a:gd name="connsiteX0" fmla="*/ 1215097 w 1628283"/>
                <a:gd name="connsiteY0" fmla="*/ 0 h 1210751"/>
                <a:gd name="connsiteX1" fmla="*/ 1628283 w 1628283"/>
                <a:gd name="connsiteY1" fmla="*/ 0 h 1210751"/>
                <a:gd name="connsiteX2" fmla="*/ 413186 w 1628283"/>
                <a:gd name="connsiteY2" fmla="*/ 1210751 h 1210751"/>
                <a:gd name="connsiteX3" fmla="*/ 0 w 1628283"/>
                <a:gd name="connsiteY3" fmla="*/ 1210751 h 1210751"/>
              </a:gdLst>
              <a:ahLst/>
              <a:cxnLst>
                <a:cxn ang="0">
                  <a:pos x="connsiteX0" y="connsiteY0"/>
                </a:cxn>
                <a:cxn ang="0">
                  <a:pos x="connsiteX1" y="connsiteY1"/>
                </a:cxn>
                <a:cxn ang="0">
                  <a:pos x="connsiteX2" y="connsiteY2"/>
                </a:cxn>
                <a:cxn ang="0">
                  <a:pos x="connsiteX3" y="connsiteY3"/>
                </a:cxn>
              </a:cxnLst>
              <a:rect l="l" t="t" r="r" b="b"/>
              <a:pathLst>
                <a:path w="1628283" h="1210751">
                  <a:moveTo>
                    <a:pt x="1215097" y="0"/>
                  </a:moveTo>
                  <a:lnTo>
                    <a:pt x="1628283" y="0"/>
                  </a:lnTo>
                  <a:lnTo>
                    <a:pt x="413186" y="1210751"/>
                  </a:lnTo>
                  <a:lnTo>
                    <a:pt x="0" y="1210751"/>
                  </a:lnTo>
                  <a:close/>
                </a:path>
              </a:pathLst>
            </a:custGeom>
            <a:solidFill>
              <a:schemeClr val="bg1"/>
            </a:solidFill>
            <a:ln>
              <a:solidFill>
                <a:srgbClr val="FF9200"/>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ADEA5CEC-CFD5-449E-8C8E-47F24AFE7769}"/>
                </a:ext>
              </a:extLst>
            </p:cNvPr>
            <p:cNvSpPr/>
            <p:nvPr/>
          </p:nvSpPr>
          <p:spPr>
            <a:xfrm>
              <a:off x="10928626" y="-7915"/>
              <a:ext cx="1263375" cy="1214708"/>
            </a:xfrm>
            <a:custGeom>
              <a:avLst/>
              <a:gdLst>
                <a:gd name="connsiteX0" fmla="*/ 1219069 w 1263375"/>
                <a:gd name="connsiteY0" fmla="*/ 0 h 1214708"/>
                <a:gd name="connsiteX1" fmla="*/ 1263375 w 1263375"/>
                <a:gd name="connsiteY1" fmla="*/ 0 h 1214708"/>
                <a:gd name="connsiteX2" fmla="*/ 1263375 w 1263375"/>
                <a:gd name="connsiteY2" fmla="*/ 367560 h 1214708"/>
                <a:gd name="connsiteX3" fmla="*/ 413186 w 1263375"/>
                <a:gd name="connsiteY3" fmla="*/ 1214708 h 1214708"/>
                <a:gd name="connsiteX4" fmla="*/ 0 w 1263375"/>
                <a:gd name="connsiteY4" fmla="*/ 1214708 h 1214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375" h="1214708">
                  <a:moveTo>
                    <a:pt x="1219069" y="0"/>
                  </a:moveTo>
                  <a:lnTo>
                    <a:pt x="1263375" y="0"/>
                  </a:lnTo>
                  <a:lnTo>
                    <a:pt x="1263375" y="367560"/>
                  </a:lnTo>
                  <a:lnTo>
                    <a:pt x="413186" y="1214708"/>
                  </a:lnTo>
                  <a:lnTo>
                    <a:pt x="0" y="1214708"/>
                  </a:lnTo>
                  <a:close/>
                </a:path>
              </a:pathLst>
            </a:custGeom>
            <a:solidFill>
              <a:schemeClr val="bg1"/>
            </a:solidFill>
            <a:ln>
              <a:solidFill>
                <a:srgbClr val="FF9200"/>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355A5EE1-8A28-466F-9C33-B13807AEA821}"/>
                </a:ext>
              </a:extLst>
            </p:cNvPr>
            <p:cNvSpPr/>
            <p:nvPr userDrawn="1"/>
          </p:nvSpPr>
          <p:spPr>
            <a:xfrm>
              <a:off x="11530204" y="547365"/>
              <a:ext cx="661796" cy="659429"/>
            </a:xfrm>
            <a:custGeom>
              <a:avLst/>
              <a:gdLst>
                <a:gd name="connsiteX0" fmla="*/ 661796 w 661796"/>
                <a:gd name="connsiteY0" fmla="*/ 0 h 659429"/>
                <a:gd name="connsiteX1" fmla="*/ 661796 w 661796"/>
                <a:gd name="connsiteY1" fmla="*/ 411708 h 659429"/>
                <a:gd name="connsiteX2" fmla="*/ 413186 w 661796"/>
                <a:gd name="connsiteY2" fmla="*/ 659429 h 659429"/>
                <a:gd name="connsiteX3" fmla="*/ 0 w 661796"/>
                <a:gd name="connsiteY3" fmla="*/ 659429 h 659429"/>
              </a:gdLst>
              <a:ahLst/>
              <a:cxnLst>
                <a:cxn ang="0">
                  <a:pos x="connsiteX0" y="connsiteY0"/>
                </a:cxn>
                <a:cxn ang="0">
                  <a:pos x="connsiteX1" y="connsiteY1"/>
                </a:cxn>
                <a:cxn ang="0">
                  <a:pos x="connsiteX2" y="connsiteY2"/>
                </a:cxn>
                <a:cxn ang="0">
                  <a:pos x="connsiteX3" y="connsiteY3"/>
                </a:cxn>
              </a:cxnLst>
              <a:rect l="l" t="t" r="r" b="b"/>
              <a:pathLst>
                <a:path w="661796" h="659429">
                  <a:moveTo>
                    <a:pt x="661796" y="0"/>
                  </a:moveTo>
                  <a:lnTo>
                    <a:pt x="661796" y="411708"/>
                  </a:lnTo>
                  <a:lnTo>
                    <a:pt x="413186" y="659429"/>
                  </a:lnTo>
                  <a:lnTo>
                    <a:pt x="0" y="659429"/>
                  </a:lnTo>
                  <a:close/>
                </a:path>
              </a:pathLst>
            </a:custGeom>
            <a:solidFill>
              <a:schemeClr val="bg1"/>
            </a:solidFill>
            <a:ln>
              <a:solidFill>
                <a:srgbClr val="FF9200"/>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Rectangle 39">
            <a:extLst>
              <a:ext uri="{FF2B5EF4-FFF2-40B4-BE49-F238E27FC236}">
                <a16:creationId xmlns:a16="http://schemas.microsoft.com/office/drawing/2014/main" id="{7CBF162D-3F46-4B7A-93DB-07A700BE8E69}"/>
              </a:ext>
            </a:extLst>
          </p:cNvPr>
          <p:cNvSpPr/>
          <p:nvPr userDrawn="1"/>
        </p:nvSpPr>
        <p:spPr>
          <a:xfrm>
            <a:off x="0" y="866275"/>
            <a:ext cx="12192000" cy="79292"/>
          </a:xfrm>
          <a:prstGeom prst="rect">
            <a:avLst/>
          </a:prstGeom>
          <a:solidFill>
            <a:srgbClr val="0F6AB7"/>
          </a:solidFill>
          <a:ln>
            <a:noFill/>
          </a:ln>
          <a:effectLst>
            <a:outerShdw blurRad="215900" dist="381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noFill/>
            </a:endParaRPr>
          </a:p>
        </p:txBody>
      </p:sp>
      <p:sp>
        <p:nvSpPr>
          <p:cNvPr id="41" name="Rectangle 40">
            <a:extLst>
              <a:ext uri="{FF2B5EF4-FFF2-40B4-BE49-F238E27FC236}">
                <a16:creationId xmlns:a16="http://schemas.microsoft.com/office/drawing/2014/main" id="{E454F27D-4AAE-4C8B-AAA7-ED0B3146B27D}"/>
              </a:ext>
            </a:extLst>
          </p:cNvPr>
          <p:cNvSpPr/>
          <p:nvPr userDrawn="1"/>
        </p:nvSpPr>
        <p:spPr>
          <a:xfrm>
            <a:off x="-1" y="0"/>
            <a:ext cx="12192001" cy="866274"/>
          </a:xfrm>
          <a:prstGeom prst="rect">
            <a:avLst/>
          </a:prstGeom>
          <a:pattFill prst="dkDnDiag">
            <a:fgClr>
              <a:srgbClr val="FF9200"/>
            </a:fgClr>
            <a:bgClr>
              <a:schemeClr val="bg1"/>
            </a:bgClr>
          </a:pattFill>
          <a:ln>
            <a:no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Rectangle 41">
            <a:extLst>
              <a:ext uri="{FF2B5EF4-FFF2-40B4-BE49-F238E27FC236}">
                <a16:creationId xmlns:a16="http://schemas.microsoft.com/office/drawing/2014/main" id="{17E68765-F320-4ADB-B616-135C517A4182}"/>
              </a:ext>
            </a:extLst>
          </p:cNvPr>
          <p:cNvSpPr/>
          <p:nvPr userDrawn="1"/>
        </p:nvSpPr>
        <p:spPr>
          <a:xfrm>
            <a:off x="-1" y="0"/>
            <a:ext cx="12192001" cy="862317"/>
          </a:xfrm>
          <a:prstGeom prst="rect">
            <a:avLst/>
          </a:prstGeom>
          <a:gradFill>
            <a:gsLst>
              <a:gs pos="25000">
                <a:schemeClr val="bg1"/>
              </a:gs>
              <a:gs pos="100000">
                <a:schemeClr val="bg1">
                  <a:alpha val="61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Title 1">
            <a:extLst>
              <a:ext uri="{FF2B5EF4-FFF2-40B4-BE49-F238E27FC236}">
                <a16:creationId xmlns:a16="http://schemas.microsoft.com/office/drawing/2014/main" id="{D670A2C7-79BB-4DC4-BAB9-D5CD7E28A3F2}"/>
              </a:ext>
            </a:extLst>
          </p:cNvPr>
          <p:cNvSpPr>
            <a:spLocks noGrp="1"/>
          </p:cNvSpPr>
          <p:nvPr>
            <p:ph type="title"/>
          </p:nvPr>
        </p:nvSpPr>
        <p:spPr>
          <a:xfrm>
            <a:off x="3124201" y="-1"/>
            <a:ext cx="5260258" cy="862317"/>
          </a:xfrm>
        </p:spPr>
        <p:txBody>
          <a:bodyPr tIns="0" bIns="0" anchor="b">
            <a:normAutofit/>
          </a:bodyPr>
          <a:lstStyle>
            <a:lvl1pPr>
              <a:defRPr lang="en-US" sz="2800" dirty="0">
                <a:solidFill>
                  <a:srgbClr val="0F6AB7"/>
                </a:solidFill>
              </a:defRPr>
            </a:lvl1pPr>
          </a:lstStyle>
          <a:p>
            <a:r>
              <a:rPr lang="en-US" dirty="0"/>
              <a:t>Click to edit Master title style</a:t>
            </a:r>
          </a:p>
        </p:txBody>
      </p:sp>
      <p:pic>
        <p:nvPicPr>
          <p:cNvPr id="44" name="Picture 43">
            <a:extLst>
              <a:ext uri="{FF2B5EF4-FFF2-40B4-BE49-F238E27FC236}">
                <a16:creationId xmlns:a16="http://schemas.microsoft.com/office/drawing/2014/main" id="{DEF31E87-626B-46F8-8730-46227ACBE7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 y="381107"/>
            <a:ext cx="2508455" cy="410637"/>
          </a:xfrm>
          <a:prstGeom prst="rect">
            <a:avLst/>
          </a:prstGeom>
        </p:spPr>
      </p:pic>
      <p:sp>
        <p:nvSpPr>
          <p:cNvPr id="45" name="Text Placeholder 9">
            <a:extLst>
              <a:ext uri="{FF2B5EF4-FFF2-40B4-BE49-F238E27FC236}">
                <a16:creationId xmlns:a16="http://schemas.microsoft.com/office/drawing/2014/main" id="{A7DC206F-289E-4519-B639-BD6E796D08C2}"/>
              </a:ext>
            </a:extLst>
          </p:cNvPr>
          <p:cNvSpPr>
            <a:spLocks noGrp="1"/>
          </p:cNvSpPr>
          <p:nvPr>
            <p:ph type="body" sz="quarter" idx="13" hasCustomPrompt="1"/>
          </p:nvPr>
        </p:nvSpPr>
        <p:spPr>
          <a:xfrm>
            <a:off x="8863162" y="-1"/>
            <a:ext cx="3138338" cy="862318"/>
          </a:xfrm>
        </p:spPr>
        <p:txBody>
          <a:bodyPr lIns="0" rIns="0" bIns="0" anchor="b">
            <a:normAutofit/>
          </a:bodyPr>
          <a:lstStyle>
            <a:lvl1pPr marL="0" indent="0" algn="r">
              <a:buNone/>
              <a:defRPr sz="2400" b="1">
                <a:solidFill>
                  <a:srgbClr val="0F6AB7"/>
                </a:solidFill>
                <a:latin typeface="+mn-lt"/>
              </a:defRPr>
            </a:lvl1pPr>
          </a:lstStyle>
          <a:p>
            <a:pPr lvl="0"/>
            <a:r>
              <a:rPr lang="en-US" dirty="0"/>
              <a:t>Click to add Subtitle</a:t>
            </a:r>
          </a:p>
        </p:txBody>
      </p:sp>
    </p:spTree>
    <p:extLst>
      <p:ext uri="{BB962C8B-B14F-4D97-AF65-F5344CB8AC3E}">
        <p14:creationId xmlns:p14="http://schemas.microsoft.com/office/powerpoint/2010/main" val="3199658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E8E5E-CFE5-C740-AA03-225B11B145CC}"/>
              </a:ext>
            </a:extLst>
          </p:cNvPr>
          <p:cNvSpPr>
            <a:spLocks noGrp="1"/>
          </p:cNvSpPr>
          <p:nvPr>
            <p:ph type="title"/>
          </p:nvPr>
        </p:nvSpPr>
        <p:spPr>
          <a:xfrm>
            <a:off x="1595043" y="236534"/>
            <a:ext cx="10368355" cy="637673"/>
          </a:xfrm>
        </p:spPr>
        <p:txBody>
          <a:bodyPr bIns="0" anchor="b">
            <a:normAutofit/>
          </a:bodyPr>
          <a:lstStyle>
            <a:lvl1pPr>
              <a:defRPr sz="28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D732E00-3699-D041-9B77-BCF986FA9067}"/>
              </a:ext>
            </a:extLst>
          </p:cNvPr>
          <p:cNvSpPr>
            <a:spLocks noGrp="1"/>
          </p:cNvSpPr>
          <p:nvPr>
            <p:ph idx="1"/>
          </p:nvPr>
        </p:nvSpPr>
        <p:spPr>
          <a:xfrm>
            <a:off x="1595044" y="1371601"/>
            <a:ext cx="10406456" cy="4838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E67DAFC-9547-B04A-8AAE-2EEE8F115245}"/>
              </a:ext>
            </a:extLst>
          </p:cNvPr>
          <p:cNvSpPr>
            <a:spLocks noGrp="1"/>
          </p:cNvSpPr>
          <p:nvPr>
            <p:ph type="sldNum" sz="quarter" idx="12"/>
          </p:nvPr>
        </p:nvSpPr>
        <p:spPr>
          <a:xfrm>
            <a:off x="4724400" y="6361647"/>
            <a:ext cx="2743200" cy="365125"/>
          </a:xfrm>
        </p:spPr>
        <p:txBody>
          <a:bodyPr/>
          <a:lstStyle>
            <a:lvl1pPr algn="ctr">
              <a:defRPr/>
            </a:lvl1pPr>
          </a:lstStyle>
          <a:p>
            <a:fld id="{0B43FD67-6B2A-6040-A048-FC20786D1556}" type="slidenum">
              <a:rPr lang="en-US" smtClean="0"/>
              <a:pPr/>
              <a:t>‹#›</a:t>
            </a:fld>
            <a:endParaRPr lang="en-US" dirty="0"/>
          </a:p>
        </p:txBody>
      </p:sp>
      <p:sp>
        <p:nvSpPr>
          <p:cNvPr id="26" name="Rectangle 25">
            <a:extLst>
              <a:ext uri="{FF2B5EF4-FFF2-40B4-BE49-F238E27FC236}">
                <a16:creationId xmlns:a16="http://schemas.microsoft.com/office/drawing/2014/main" id="{D376C8C5-EAF0-400A-B1EA-5B4313283D60}"/>
              </a:ext>
            </a:extLst>
          </p:cNvPr>
          <p:cNvSpPr/>
          <p:nvPr userDrawn="1"/>
        </p:nvSpPr>
        <p:spPr>
          <a:xfrm>
            <a:off x="1327374" y="-1"/>
            <a:ext cx="82296" cy="6858000"/>
          </a:xfrm>
          <a:prstGeom prst="rect">
            <a:avLst/>
          </a:prstGeom>
          <a:solidFill>
            <a:srgbClr val="0F6AB7"/>
          </a:solidFill>
          <a:ln>
            <a:noFill/>
          </a:ln>
          <a:effectLst>
            <a:outerShdw blurRad="215900" dist="381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106A37"/>
              </a:solidFill>
            </a:endParaRPr>
          </a:p>
        </p:txBody>
      </p:sp>
      <p:sp>
        <p:nvSpPr>
          <p:cNvPr id="27" name="Rectangle 26">
            <a:extLst>
              <a:ext uri="{FF2B5EF4-FFF2-40B4-BE49-F238E27FC236}">
                <a16:creationId xmlns:a16="http://schemas.microsoft.com/office/drawing/2014/main" id="{DFC0AD9C-62E9-4BE7-B2D7-F40FB05879D7}"/>
              </a:ext>
            </a:extLst>
          </p:cNvPr>
          <p:cNvSpPr/>
          <p:nvPr userDrawn="1"/>
        </p:nvSpPr>
        <p:spPr>
          <a:xfrm>
            <a:off x="0" y="1"/>
            <a:ext cx="1326709" cy="6858000"/>
          </a:xfrm>
          <a:prstGeom prst="rect">
            <a:avLst/>
          </a:prstGeom>
          <a:pattFill prst="dkDnDiag">
            <a:fgClr>
              <a:srgbClr val="FF9200"/>
            </a:fgClr>
            <a:bgClr>
              <a:schemeClr val="bg1"/>
            </a:bgClr>
          </a:pattFill>
          <a:ln>
            <a:no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Rectangle 27">
            <a:extLst>
              <a:ext uri="{FF2B5EF4-FFF2-40B4-BE49-F238E27FC236}">
                <a16:creationId xmlns:a16="http://schemas.microsoft.com/office/drawing/2014/main" id="{18BB093B-7028-4A01-B712-091D4016D59D}"/>
              </a:ext>
            </a:extLst>
          </p:cNvPr>
          <p:cNvSpPr/>
          <p:nvPr userDrawn="1"/>
        </p:nvSpPr>
        <p:spPr>
          <a:xfrm>
            <a:off x="0" y="-1"/>
            <a:ext cx="1326709" cy="6858000"/>
          </a:xfrm>
          <a:prstGeom prst="rect">
            <a:avLst/>
          </a:prstGeom>
          <a:gradFill>
            <a:gsLst>
              <a:gs pos="11000">
                <a:schemeClr val="bg1"/>
              </a:gs>
              <a:gs pos="100000">
                <a:schemeClr val="bg1">
                  <a:alpha val="54000"/>
                </a:schemeClr>
              </a:gs>
            </a:gsLst>
            <a:lin ang="4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Date Placeholder 3">
            <a:extLst>
              <a:ext uri="{FF2B5EF4-FFF2-40B4-BE49-F238E27FC236}">
                <a16:creationId xmlns:a16="http://schemas.microsoft.com/office/drawing/2014/main" id="{F4E7567D-3903-4904-852A-33F9C0628B1C}"/>
              </a:ext>
            </a:extLst>
          </p:cNvPr>
          <p:cNvSpPr>
            <a:spLocks noGrp="1"/>
          </p:cNvSpPr>
          <p:nvPr>
            <p:ph type="dt" sz="half" idx="10"/>
          </p:nvPr>
        </p:nvSpPr>
        <p:spPr>
          <a:xfrm>
            <a:off x="228600" y="6361647"/>
            <a:ext cx="1096392" cy="365125"/>
          </a:xfrm>
        </p:spPr>
        <p:txBody>
          <a:bodyPr/>
          <a:lstStyle/>
          <a:p>
            <a:fld id="{D442047A-5F9E-1D48-BFFD-AF2EAC846494}" type="datetimeFigureOut">
              <a:rPr lang="en-US" smtClean="0"/>
              <a:t>6/21/2023</a:t>
            </a:fld>
            <a:endParaRPr lang="en-US" dirty="0"/>
          </a:p>
        </p:txBody>
      </p:sp>
      <p:sp>
        <p:nvSpPr>
          <p:cNvPr id="32" name="Freeform: Shape 31">
            <a:extLst>
              <a:ext uri="{FF2B5EF4-FFF2-40B4-BE49-F238E27FC236}">
                <a16:creationId xmlns:a16="http://schemas.microsoft.com/office/drawing/2014/main" id="{703A80EA-7C99-41AE-A994-D149F70C8543}"/>
              </a:ext>
            </a:extLst>
          </p:cNvPr>
          <p:cNvSpPr/>
          <p:nvPr userDrawn="1"/>
        </p:nvSpPr>
        <p:spPr>
          <a:xfrm rot="5400000">
            <a:off x="-226318" y="4515774"/>
            <a:ext cx="791391" cy="376852"/>
          </a:xfrm>
          <a:custGeom>
            <a:avLst/>
            <a:gdLst>
              <a:gd name="connsiteX0" fmla="*/ 0 w 791391"/>
              <a:gd name="connsiteY0" fmla="*/ 376852 h 376852"/>
              <a:gd name="connsiteX1" fmla="*/ 378205 w 791391"/>
              <a:gd name="connsiteY1" fmla="*/ 0 h 376852"/>
              <a:gd name="connsiteX2" fmla="*/ 791391 w 791391"/>
              <a:gd name="connsiteY2" fmla="*/ 0 h 376852"/>
              <a:gd name="connsiteX3" fmla="*/ 413186 w 791391"/>
              <a:gd name="connsiteY3" fmla="*/ 376852 h 376852"/>
            </a:gdLst>
            <a:ahLst/>
            <a:cxnLst>
              <a:cxn ang="0">
                <a:pos x="connsiteX0" y="connsiteY0"/>
              </a:cxn>
              <a:cxn ang="0">
                <a:pos x="connsiteX1" y="connsiteY1"/>
              </a:cxn>
              <a:cxn ang="0">
                <a:pos x="connsiteX2" y="connsiteY2"/>
              </a:cxn>
              <a:cxn ang="0">
                <a:pos x="connsiteX3" y="connsiteY3"/>
              </a:cxn>
            </a:cxnLst>
            <a:rect l="l" t="t" r="r" b="b"/>
            <a:pathLst>
              <a:path w="791391" h="376852">
                <a:moveTo>
                  <a:pt x="0" y="376852"/>
                </a:moveTo>
                <a:lnTo>
                  <a:pt x="378205" y="0"/>
                </a:lnTo>
                <a:lnTo>
                  <a:pt x="791391" y="0"/>
                </a:lnTo>
                <a:lnTo>
                  <a:pt x="413186" y="376852"/>
                </a:lnTo>
                <a:close/>
              </a:path>
            </a:pathLst>
          </a:custGeom>
          <a:solidFill>
            <a:schemeClr val="bg1"/>
          </a:solidFill>
          <a:ln>
            <a:solidFill>
              <a:srgbClr val="0B5794"/>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305542E1-4944-47B6-9689-6D76239A6ECE}"/>
              </a:ext>
            </a:extLst>
          </p:cNvPr>
          <p:cNvSpPr/>
          <p:nvPr userDrawn="1"/>
        </p:nvSpPr>
        <p:spPr>
          <a:xfrm rot="5400000">
            <a:off x="-226984" y="5116689"/>
            <a:ext cx="792058" cy="377517"/>
          </a:xfrm>
          <a:custGeom>
            <a:avLst/>
            <a:gdLst>
              <a:gd name="connsiteX0" fmla="*/ 0 w 792058"/>
              <a:gd name="connsiteY0" fmla="*/ 377517 h 377517"/>
              <a:gd name="connsiteX1" fmla="*/ 378872 w 792058"/>
              <a:gd name="connsiteY1" fmla="*/ 0 h 377517"/>
              <a:gd name="connsiteX2" fmla="*/ 792058 w 792058"/>
              <a:gd name="connsiteY2" fmla="*/ 0 h 377517"/>
              <a:gd name="connsiteX3" fmla="*/ 413186 w 792058"/>
              <a:gd name="connsiteY3" fmla="*/ 377517 h 377517"/>
            </a:gdLst>
            <a:ahLst/>
            <a:cxnLst>
              <a:cxn ang="0">
                <a:pos x="connsiteX0" y="connsiteY0"/>
              </a:cxn>
              <a:cxn ang="0">
                <a:pos x="connsiteX1" y="connsiteY1"/>
              </a:cxn>
              <a:cxn ang="0">
                <a:pos x="connsiteX2" y="connsiteY2"/>
              </a:cxn>
              <a:cxn ang="0">
                <a:pos x="connsiteX3" y="connsiteY3"/>
              </a:cxn>
            </a:cxnLst>
            <a:rect l="l" t="t" r="r" b="b"/>
            <a:pathLst>
              <a:path w="792058" h="377517">
                <a:moveTo>
                  <a:pt x="0" y="377517"/>
                </a:moveTo>
                <a:lnTo>
                  <a:pt x="378872" y="0"/>
                </a:lnTo>
                <a:lnTo>
                  <a:pt x="792058" y="0"/>
                </a:lnTo>
                <a:lnTo>
                  <a:pt x="413186" y="377517"/>
                </a:lnTo>
                <a:close/>
              </a:path>
            </a:pathLst>
          </a:custGeom>
          <a:solidFill>
            <a:schemeClr val="bg1"/>
          </a:solidFill>
          <a:ln>
            <a:solidFill>
              <a:srgbClr val="0B5794"/>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D93D8BA-0B31-4DD9-B818-FDDED5B3D4C9}"/>
              </a:ext>
            </a:extLst>
          </p:cNvPr>
          <p:cNvSpPr/>
          <p:nvPr userDrawn="1"/>
        </p:nvSpPr>
        <p:spPr>
          <a:xfrm rot="5400000">
            <a:off x="-226984" y="5718268"/>
            <a:ext cx="792057" cy="377516"/>
          </a:xfrm>
          <a:custGeom>
            <a:avLst/>
            <a:gdLst>
              <a:gd name="connsiteX0" fmla="*/ 0 w 792057"/>
              <a:gd name="connsiteY0" fmla="*/ 377516 h 377516"/>
              <a:gd name="connsiteX1" fmla="*/ 378871 w 792057"/>
              <a:gd name="connsiteY1" fmla="*/ 0 h 377516"/>
              <a:gd name="connsiteX2" fmla="*/ 792057 w 792057"/>
              <a:gd name="connsiteY2" fmla="*/ 0 h 377516"/>
              <a:gd name="connsiteX3" fmla="*/ 413186 w 792057"/>
              <a:gd name="connsiteY3" fmla="*/ 377516 h 377516"/>
            </a:gdLst>
            <a:ahLst/>
            <a:cxnLst>
              <a:cxn ang="0">
                <a:pos x="connsiteX0" y="connsiteY0"/>
              </a:cxn>
              <a:cxn ang="0">
                <a:pos x="connsiteX1" y="connsiteY1"/>
              </a:cxn>
              <a:cxn ang="0">
                <a:pos x="connsiteX2" y="connsiteY2"/>
              </a:cxn>
              <a:cxn ang="0">
                <a:pos x="connsiteX3" y="connsiteY3"/>
              </a:cxn>
            </a:cxnLst>
            <a:rect l="l" t="t" r="r" b="b"/>
            <a:pathLst>
              <a:path w="792057" h="377516">
                <a:moveTo>
                  <a:pt x="0" y="377516"/>
                </a:moveTo>
                <a:lnTo>
                  <a:pt x="378871" y="0"/>
                </a:lnTo>
                <a:lnTo>
                  <a:pt x="792057" y="0"/>
                </a:lnTo>
                <a:lnTo>
                  <a:pt x="413186" y="377516"/>
                </a:lnTo>
                <a:close/>
              </a:path>
            </a:pathLst>
          </a:custGeom>
          <a:solidFill>
            <a:schemeClr val="bg1"/>
          </a:solidFill>
          <a:ln>
            <a:solidFill>
              <a:srgbClr val="0B5794"/>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7" name="Picture 36" descr="A close up of a sign&#10;&#10;Description automatically generated">
            <a:extLst>
              <a:ext uri="{FF2B5EF4-FFF2-40B4-BE49-F238E27FC236}">
                <a16:creationId xmlns:a16="http://schemas.microsoft.com/office/drawing/2014/main" id="{A8B46973-5AFE-4BA0-9646-7EE1E5D903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560" r="15181" b="22262"/>
          <a:stretch/>
        </p:blipFill>
        <p:spPr>
          <a:xfrm>
            <a:off x="180975" y="170643"/>
            <a:ext cx="961026" cy="946150"/>
          </a:xfrm>
          <a:prstGeom prst="rect">
            <a:avLst/>
          </a:prstGeom>
        </p:spPr>
      </p:pic>
    </p:spTree>
    <p:extLst>
      <p:ext uri="{BB962C8B-B14F-4D97-AF65-F5344CB8AC3E}">
        <p14:creationId xmlns:p14="http://schemas.microsoft.com/office/powerpoint/2010/main" val="1210963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41162F23-C8C5-494B-AD92-9E17CF1E1B03}"/>
              </a:ext>
            </a:extLst>
          </p:cNvPr>
          <p:cNvSpPr>
            <a:spLocks noGrp="1"/>
          </p:cNvSpPr>
          <p:nvPr>
            <p:ph type="title"/>
          </p:nvPr>
        </p:nvSpPr>
        <p:spPr>
          <a:xfrm>
            <a:off x="1595043" y="236534"/>
            <a:ext cx="6789301" cy="637673"/>
          </a:xfrm>
        </p:spPr>
        <p:txBody>
          <a:bodyPr bIns="0" anchor="b">
            <a:normAutofit/>
          </a:bodyPr>
          <a:lstStyle>
            <a:lvl1pPr>
              <a:defRPr sz="2800">
                <a:solidFill>
                  <a:schemeClr val="bg1"/>
                </a:solidFill>
              </a:defRPr>
            </a:lvl1pPr>
          </a:lstStyle>
          <a:p>
            <a:r>
              <a:rPr lang="en-US" dirty="0"/>
              <a:t>Click to edit Master title style</a:t>
            </a:r>
          </a:p>
        </p:txBody>
      </p:sp>
      <p:sp>
        <p:nvSpPr>
          <p:cNvPr id="16" name="Text Placeholder 9">
            <a:extLst>
              <a:ext uri="{FF2B5EF4-FFF2-40B4-BE49-F238E27FC236}">
                <a16:creationId xmlns:a16="http://schemas.microsoft.com/office/drawing/2014/main" id="{82302046-80C1-48FE-BED2-946EC5D0CD40}"/>
              </a:ext>
            </a:extLst>
          </p:cNvPr>
          <p:cNvSpPr>
            <a:spLocks noGrp="1"/>
          </p:cNvSpPr>
          <p:nvPr>
            <p:ph type="body" sz="quarter" idx="13" hasCustomPrompt="1"/>
          </p:nvPr>
        </p:nvSpPr>
        <p:spPr>
          <a:xfrm>
            <a:off x="8863162" y="-1"/>
            <a:ext cx="3138338" cy="862318"/>
          </a:xfrm>
        </p:spPr>
        <p:txBody>
          <a:bodyPr lIns="0" rIns="0" bIns="0" anchor="b">
            <a:normAutofit/>
          </a:bodyPr>
          <a:lstStyle>
            <a:lvl1pPr marL="0" indent="0" algn="r">
              <a:buNone/>
              <a:defRPr sz="2400" b="1">
                <a:solidFill>
                  <a:schemeClr val="bg1"/>
                </a:solidFill>
                <a:latin typeface="+mn-lt"/>
              </a:defRPr>
            </a:lvl1pPr>
          </a:lstStyle>
          <a:p>
            <a:pPr lvl="0"/>
            <a:r>
              <a:rPr lang="en-US" dirty="0"/>
              <a:t>Click to add Subtitle</a:t>
            </a:r>
          </a:p>
        </p:txBody>
      </p:sp>
      <p:sp>
        <p:nvSpPr>
          <p:cNvPr id="45" name="Content Placeholder 2">
            <a:extLst>
              <a:ext uri="{FF2B5EF4-FFF2-40B4-BE49-F238E27FC236}">
                <a16:creationId xmlns:a16="http://schemas.microsoft.com/office/drawing/2014/main" id="{10027076-A39A-4392-877B-261DDC4C27E2}"/>
              </a:ext>
            </a:extLst>
          </p:cNvPr>
          <p:cNvSpPr>
            <a:spLocks noGrp="1"/>
          </p:cNvSpPr>
          <p:nvPr>
            <p:ph idx="1"/>
          </p:nvPr>
        </p:nvSpPr>
        <p:spPr>
          <a:xfrm>
            <a:off x="1595044" y="1371601"/>
            <a:ext cx="10406456" cy="4838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Slide Number Placeholder 5">
            <a:extLst>
              <a:ext uri="{FF2B5EF4-FFF2-40B4-BE49-F238E27FC236}">
                <a16:creationId xmlns:a16="http://schemas.microsoft.com/office/drawing/2014/main" id="{9FB8ECB0-CDEE-417C-B19D-2E5C6BC045A7}"/>
              </a:ext>
            </a:extLst>
          </p:cNvPr>
          <p:cNvSpPr>
            <a:spLocks noGrp="1"/>
          </p:cNvSpPr>
          <p:nvPr>
            <p:ph type="sldNum" sz="quarter" idx="12"/>
          </p:nvPr>
        </p:nvSpPr>
        <p:spPr>
          <a:xfrm>
            <a:off x="4724400" y="6361647"/>
            <a:ext cx="2743200" cy="365125"/>
          </a:xfrm>
        </p:spPr>
        <p:txBody>
          <a:bodyPr/>
          <a:lstStyle>
            <a:lvl1pPr algn="ctr">
              <a:defRPr/>
            </a:lvl1pPr>
          </a:lstStyle>
          <a:p>
            <a:fld id="{0B43FD67-6B2A-6040-A048-FC20786D1556}" type="slidenum">
              <a:rPr lang="en-US" smtClean="0"/>
              <a:pPr/>
              <a:t>‹#›</a:t>
            </a:fld>
            <a:endParaRPr lang="en-US" dirty="0"/>
          </a:p>
        </p:txBody>
      </p:sp>
      <p:sp>
        <p:nvSpPr>
          <p:cNvPr id="36" name="Rectangle 35">
            <a:extLst>
              <a:ext uri="{FF2B5EF4-FFF2-40B4-BE49-F238E27FC236}">
                <a16:creationId xmlns:a16="http://schemas.microsoft.com/office/drawing/2014/main" id="{B1F45396-5E14-45FD-BBCC-5536F88AFCC0}"/>
              </a:ext>
            </a:extLst>
          </p:cNvPr>
          <p:cNvSpPr/>
          <p:nvPr userDrawn="1"/>
        </p:nvSpPr>
        <p:spPr>
          <a:xfrm>
            <a:off x="1327374" y="-1"/>
            <a:ext cx="82296" cy="6858000"/>
          </a:xfrm>
          <a:prstGeom prst="rect">
            <a:avLst/>
          </a:prstGeom>
          <a:solidFill>
            <a:srgbClr val="0F6AB7"/>
          </a:solidFill>
          <a:ln>
            <a:noFill/>
          </a:ln>
          <a:effectLst>
            <a:outerShdw blurRad="215900" dist="381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106A37"/>
              </a:solidFill>
            </a:endParaRPr>
          </a:p>
        </p:txBody>
      </p:sp>
      <p:sp>
        <p:nvSpPr>
          <p:cNvPr id="37" name="Rectangle 36">
            <a:extLst>
              <a:ext uri="{FF2B5EF4-FFF2-40B4-BE49-F238E27FC236}">
                <a16:creationId xmlns:a16="http://schemas.microsoft.com/office/drawing/2014/main" id="{D3035FFF-F4D0-492B-9ADC-029BB59F01A5}"/>
              </a:ext>
            </a:extLst>
          </p:cNvPr>
          <p:cNvSpPr/>
          <p:nvPr userDrawn="1"/>
        </p:nvSpPr>
        <p:spPr>
          <a:xfrm>
            <a:off x="0" y="1"/>
            <a:ext cx="1326709" cy="6858000"/>
          </a:xfrm>
          <a:prstGeom prst="rect">
            <a:avLst/>
          </a:prstGeom>
          <a:pattFill prst="dkDnDiag">
            <a:fgClr>
              <a:srgbClr val="FF9200"/>
            </a:fgClr>
            <a:bgClr>
              <a:schemeClr val="bg1"/>
            </a:bgClr>
          </a:pattFill>
          <a:ln>
            <a:no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Rectangle 37">
            <a:extLst>
              <a:ext uri="{FF2B5EF4-FFF2-40B4-BE49-F238E27FC236}">
                <a16:creationId xmlns:a16="http://schemas.microsoft.com/office/drawing/2014/main" id="{423994CC-6281-4E2A-8F84-6B6050D906B7}"/>
              </a:ext>
            </a:extLst>
          </p:cNvPr>
          <p:cNvSpPr/>
          <p:nvPr userDrawn="1"/>
        </p:nvSpPr>
        <p:spPr>
          <a:xfrm>
            <a:off x="0" y="-1"/>
            <a:ext cx="1326709" cy="6858000"/>
          </a:xfrm>
          <a:prstGeom prst="rect">
            <a:avLst/>
          </a:prstGeom>
          <a:gradFill>
            <a:gsLst>
              <a:gs pos="11000">
                <a:schemeClr val="bg1"/>
              </a:gs>
              <a:gs pos="100000">
                <a:schemeClr val="bg1">
                  <a:alpha val="54000"/>
                </a:schemeClr>
              </a:gs>
            </a:gsLst>
            <a:lin ang="4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Date Placeholder 3">
            <a:extLst>
              <a:ext uri="{FF2B5EF4-FFF2-40B4-BE49-F238E27FC236}">
                <a16:creationId xmlns:a16="http://schemas.microsoft.com/office/drawing/2014/main" id="{75349B41-C3A4-43D2-8825-3CA0FE38BC06}"/>
              </a:ext>
            </a:extLst>
          </p:cNvPr>
          <p:cNvSpPr>
            <a:spLocks noGrp="1"/>
          </p:cNvSpPr>
          <p:nvPr>
            <p:ph type="dt" sz="half" idx="10"/>
          </p:nvPr>
        </p:nvSpPr>
        <p:spPr>
          <a:xfrm>
            <a:off x="228600" y="6361647"/>
            <a:ext cx="1096392" cy="365125"/>
          </a:xfrm>
        </p:spPr>
        <p:txBody>
          <a:bodyPr/>
          <a:lstStyle/>
          <a:p>
            <a:fld id="{D442047A-5F9E-1D48-BFFD-AF2EAC846494}" type="datetimeFigureOut">
              <a:rPr lang="en-US" smtClean="0"/>
              <a:t>6/21/2023</a:t>
            </a:fld>
            <a:endParaRPr lang="en-US" dirty="0"/>
          </a:p>
        </p:txBody>
      </p:sp>
      <p:sp>
        <p:nvSpPr>
          <p:cNvPr id="40" name="Freeform: Shape 39">
            <a:extLst>
              <a:ext uri="{FF2B5EF4-FFF2-40B4-BE49-F238E27FC236}">
                <a16:creationId xmlns:a16="http://schemas.microsoft.com/office/drawing/2014/main" id="{03EC822C-3F97-448E-8F8B-6D04A47D94A7}"/>
              </a:ext>
            </a:extLst>
          </p:cNvPr>
          <p:cNvSpPr/>
          <p:nvPr userDrawn="1"/>
        </p:nvSpPr>
        <p:spPr>
          <a:xfrm rot="5400000">
            <a:off x="-226318" y="4515774"/>
            <a:ext cx="791391" cy="376852"/>
          </a:xfrm>
          <a:custGeom>
            <a:avLst/>
            <a:gdLst>
              <a:gd name="connsiteX0" fmla="*/ 0 w 791391"/>
              <a:gd name="connsiteY0" fmla="*/ 376852 h 376852"/>
              <a:gd name="connsiteX1" fmla="*/ 378205 w 791391"/>
              <a:gd name="connsiteY1" fmla="*/ 0 h 376852"/>
              <a:gd name="connsiteX2" fmla="*/ 791391 w 791391"/>
              <a:gd name="connsiteY2" fmla="*/ 0 h 376852"/>
              <a:gd name="connsiteX3" fmla="*/ 413186 w 791391"/>
              <a:gd name="connsiteY3" fmla="*/ 376852 h 376852"/>
            </a:gdLst>
            <a:ahLst/>
            <a:cxnLst>
              <a:cxn ang="0">
                <a:pos x="connsiteX0" y="connsiteY0"/>
              </a:cxn>
              <a:cxn ang="0">
                <a:pos x="connsiteX1" y="connsiteY1"/>
              </a:cxn>
              <a:cxn ang="0">
                <a:pos x="connsiteX2" y="connsiteY2"/>
              </a:cxn>
              <a:cxn ang="0">
                <a:pos x="connsiteX3" y="connsiteY3"/>
              </a:cxn>
            </a:cxnLst>
            <a:rect l="l" t="t" r="r" b="b"/>
            <a:pathLst>
              <a:path w="791391" h="376852">
                <a:moveTo>
                  <a:pt x="0" y="376852"/>
                </a:moveTo>
                <a:lnTo>
                  <a:pt x="378205" y="0"/>
                </a:lnTo>
                <a:lnTo>
                  <a:pt x="791391" y="0"/>
                </a:lnTo>
                <a:lnTo>
                  <a:pt x="413186" y="376852"/>
                </a:lnTo>
                <a:close/>
              </a:path>
            </a:pathLst>
          </a:custGeom>
          <a:solidFill>
            <a:schemeClr val="bg1"/>
          </a:solidFill>
          <a:ln>
            <a:solidFill>
              <a:srgbClr val="0B5794"/>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645E2DE8-F242-4098-97D8-D264189666DC}"/>
              </a:ext>
            </a:extLst>
          </p:cNvPr>
          <p:cNvSpPr/>
          <p:nvPr userDrawn="1"/>
        </p:nvSpPr>
        <p:spPr>
          <a:xfrm rot="5400000">
            <a:off x="-226984" y="5116689"/>
            <a:ext cx="792058" cy="377517"/>
          </a:xfrm>
          <a:custGeom>
            <a:avLst/>
            <a:gdLst>
              <a:gd name="connsiteX0" fmla="*/ 0 w 792058"/>
              <a:gd name="connsiteY0" fmla="*/ 377517 h 377517"/>
              <a:gd name="connsiteX1" fmla="*/ 378872 w 792058"/>
              <a:gd name="connsiteY1" fmla="*/ 0 h 377517"/>
              <a:gd name="connsiteX2" fmla="*/ 792058 w 792058"/>
              <a:gd name="connsiteY2" fmla="*/ 0 h 377517"/>
              <a:gd name="connsiteX3" fmla="*/ 413186 w 792058"/>
              <a:gd name="connsiteY3" fmla="*/ 377517 h 377517"/>
            </a:gdLst>
            <a:ahLst/>
            <a:cxnLst>
              <a:cxn ang="0">
                <a:pos x="connsiteX0" y="connsiteY0"/>
              </a:cxn>
              <a:cxn ang="0">
                <a:pos x="connsiteX1" y="connsiteY1"/>
              </a:cxn>
              <a:cxn ang="0">
                <a:pos x="connsiteX2" y="connsiteY2"/>
              </a:cxn>
              <a:cxn ang="0">
                <a:pos x="connsiteX3" y="connsiteY3"/>
              </a:cxn>
            </a:cxnLst>
            <a:rect l="l" t="t" r="r" b="b"/>
            <a:pathLst>
              <a:path w="792058" h="377517">
                <a:moveTo>
                  <a:pt x="0" y="377517"/>
                </a:moveTo>
                <a:lnTo>
                  <a:pt x="378872" y="0"/>
                </a:lnTo>
                <a:lnTo>
                  <a:pt x="792058" y="0"/>
                </a:lnTo>
                <a:lnTo>
                  <a:pt x="413186" y="377517"/>
                </a:lnTo>
                <a:close/>
              </a:path>
            </a:pathLst>
          </a:custGeom>
          <a:solidFill>
            <a:schemeClr val="bg1"/>
          </a:solidFill>
          <a:ln>
            <a:solidFill>
              <a:srgbClr val="0B5794"/>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a16="http://schemas.microsoft.com/office/drawing/2014/main" id="{3D2548DC-EA78-4CBC-B9F9-47DF5438482B}"/>
              </a:ext>
            </a:extLst>
          </p:cNvPr>
          <p:cNvSpPr/>
          <p:nvPr userDrawn="1"/>
        </p:nvSpPr>
        <p:spPr>
          <a:xfrm rot="5400000">
            <a:off x="-226984" y="5718268"/>
            <a:ext cx="792057" cy="377516"/>
          </a:xfrm>
          <a:custGeom>
            <a:avLst/>
            <a:gdLst>
              <a:gd name="connsiteX0" fmla="*/ 0 w 792057"/>
              <a:gd name="connsiteY0" fmla="*/ 377516 h 377516"/>
              <a:gd name="connsiteX1" fmla="*/ 378871 w 792057"/>
              <a:gd name="connsiteY1" fmla="*/ 0 h 377516"/>
              <a:gd name="connsiteX2" fmla="*/ 792057 w 792057"/>
              <a:gd name="connsiteY2" fmla="*/ 0 h 377516"/>
              <a:gd name="connsiteX3" fmla="*/ 413186 w 792057"/>
              <a:gd name="connsiteY3" fmla="*/ 377516 h 377516"/>
            </a:gdLst>
            <a:ahLst/>
            <a:cxnLst>
              <a:cxn ang="0">
                <a:pos x="connsiteX0" y="connsiteY0"/>
              </a:cxn>
              <a:cxn ang="0">
                <a:pos x="connsiteX1" y="connsiteY1"/>
              </a:cxn>
              <a:cxn ang="0">
                <a:pos x="connsiteX2" y="connsiteY2"/>
              </a:cxn>
              <a:cxn ang="0">
                <a:pos x="connsiteX3" y="connsiteY3"/>
              </a:cxn>
            </a:cxnLst>
            <a:rect l="l" t="t" r="r" b="b"/>
            <a:pathLst>
              <a:path w="792057" h="377516">
                <a:moveTo>
                  <a:pt x="0" y="377516"/>
                </a:moveTo>
                <a:lnTo>
                  <a:pt x="378871" y="0"/>
                </a:lnTo>
                <a:lnTo>
                  <a:pt x="792057" y="0"/>
                </a:lnTo>
                <a:lnTo>
                  <a:pt x="413186" y="377516"/>
                </a:lnTo>
                <a:close/>
              </a:path>
            </a:pathLst>
          </a:custGeom>
          <a:solidFill>
            <a:schemeClr val="bg1"/>
          </a:solidFill>
          <a:ln>
            <a:solidFill>
              <a:srgbClr val="0B5794"/>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3" name="Picture 42" descr="A close up of a sign&#10;&#10;Description automatically generated">
            <a:extLst>
              <a:ext uri="{FF2B5EF4-FFF2-40B4-BE49-F238E27FC236}">
                <a16:creationId xmlns:a16="http://schemas.microsoft.com/office/drawing/2014/main" id="{03DC0451-740D-41E1-8358-2301A30A87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560" r="15181" b="22262"/>
          <a:stretch/>
        </p:blipFill>
        <p:spPr>
          <a:xfrm>
            <a:off x="180975" y="170643"/>
            <a:ext cx="961026" cy="946150"/>
          </a:xfrm>
          <a:prstGeom prst="rect">
            <a:avLst/>
          </a:prstGeom>
        </p:spPr>
      </p:pic>
    </p:spTree>
    <p:extLst>
      <p:ext uri="{BB962C8B-B14F-4D97-AF65-F5344CB8AC3E}">
        <p14:creationId xmlns:p14="http://schemas.microsoft.com/office/powerpoint/2010/main" val="2721972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B7C82D-E19F-4973-8A4F-50412F6EB753}"/>
              </a:ext>
            </a:extLst>
          </p:cNvPr>
          <p:cNvSpPr>
            <a:spLocks noGrp="1"/>
          </p:cNvSpPr>
          <p:nvPr>
            <p:ph type="dt" sz="half" idx="10"/>
          </p:nvPr>
        </p:nvSpPr>
        <p:spPr/>
        <p:txBody>
          <a:bodyPr/>
          <a:lstStyle/>
          <a:p>
            <a:fld id="{68902DAC-C61A-4D5E-9EB4-C192BA72EAC6}" type="datetimeFigureOut">
              <a:rPr lang="en-US" smtClean="0"/>
              <a:t>6/21/2023</a:t>
            </a:fld>
            <a:endParaRPr lang="en-US" dirty="0"/>
          </a:p>
        </p:txBody>
      </p:sp>
      <p:sp>
        <p:nvSpPr>
          <p:cNvPr id="3" name="Footer Placeholder 2">
            <a:extLst>
              <a:ext uri="{FF2B5EF4-FFF2-40B4-BE49-F238E27FC236}">
                <a16:creationId xmlns:a16="http://schemas.microsoft.com/office/drawing/2014/main" id="{1D7232B8-7993-443B-8122-D289294AC4C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760ABDF-74A0-4B95-858E-2003AA984F6A}"/>
              </a:ext>
            </a:extLst>
          </p:cNvPr>
          <p:cNvSpPr>
            <a:spLocks noGrp="1"/>
          </p:cNvSpPr>
          <p:nvPr>
            <p:ph type="sldNum" sz="quarter" idx="12"/>
          </p:nvPr>
        </p:nvSpPr>
        <p:spPr/>
        <p:txBody>
          <a:bodyPr/>
          <a:lstStyle/>
          <a:p>
            <a:fld id="{D56DC869-66FB-468B-BDB9-C675C82A36F1}" type="slidenum">
              <a:rPr lang="en-US" smtClean="0"/>
              <a:t>‹#›</a:t>
            </a:fld>
            <a:endParaRPr lang="en-US" dirty="0"/>
          </a:p>
        </p:txBody>
      </p:sp>
    </p:spTree>
    <p:extLst>
      <p:ext uri="{BB962C8B-B14F-4D97-AF65-F5344CB8AC3E}">
        <p14:creationId xmlns:p14="http://schemas.microsoft.com/office/powerpoint/2010/main" val="318940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01F4E71D-332F-43A4-8EB5-7742431B173B}"/>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l="6187" t="2606" r="1623" b="5204"/>
          <a:stretch/>
        </p:blipFill>
        <p:spPr>
          <a:xfrm>
            <a:off x="-4" y="-2169"/>
            <a:ext cx="12191998" cy="4573520"/>
          </a:xfrm>
          <a:prstGeom prst="rect">
            <a:avLst/>
          </a:prstGeom>
        </p:spPr>
      </p:pic>
      <p:sp>
        <p:nvSpPr>
          <p:cNvPr id="36" name="Rectangle 35">
            <a:extLst>
              <a:ext uri="{FF2B5EF4-FFF2-40B4-BE49-F238E27FC236}">
                <a16:creationId xmlns:a16="http://schemas.microsoft.com/office/drawing/2014/main" id="{EBD76A6C-F71D-44F1-80CE-F6E7788775FB}"/>
              </a:ext>
            </a:extLst>
          </p:cNvPr>
          <p:cNvSpPr/>
          <p:nvPr userDrawn="1"/>
        </p:nvSpPr>
        <p:spPr>
          <a:xfrm>
            <a:off x="0" y="4249196"/>
            <a:ext cx="12192000" cy="2608804"/>
          </a:xfrm>
          <a:prstGeom prst="rect">
            <a:avLst/>
          </a:prstGeom>
          <a:pattFill prst="wdDnDiag">
            <a:fgClr>
              <a:srgbClr val="0F6AB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Rectangle 36">
            <a:extLst>
              <a:ext uri="{FF2B5EF4-FFF2-40B4-BE49-F238E27FC236}">
                <a16:creationId xmlns:a16="http://schemas.microsoft.com/office/drawing/2014/main" id="{17669475-6408-42D9-ADB6-4E265140C341}"/>
              </a:ext>
            </a:extLst>
          </p:cNvPr>
          <p:cNvSpPr/>
          <p:nvPr userDrawn="1"/>
        </p:nvSpPr>
        <p:spPr>
          <a:xfrm>
            <a:off x="0" y="4765708"/>
            <a:ext cx="12192000" cy="2092292"/>
          </a:xfrm>
          <a:prstGeom prst="rect">
            <a:avLst/>
          </a:prstGeom>
          <a:solidFill>
            <a:schemeClr val="bg1">
              <a:alpha val="90000"/>
            </a:schemeClr>
          </a:solidFill>
          <a:ln>
            <a:noFill/>
          </a:ln>
          <a:effectLst>
            <a:outerShdw blurRad="215900" dist="38100" dir="27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noFill/>
            </a:endParaRPr>
          </a:p>
        </p:txBody>
      </p:sp>
      <p:sp>
        <p:nvSpPr>
          <p:cNvPr id="38" name="Freeform: Shape 37">
            <a:extLst>
              <a:ext uri="{FF2B5EF4-FFF2-40B4-BE49-F238E27FC236}">
                <a16:creationId xmlns:a16="http://schemas.microsoft.com/office/drawing/2014/main" id="{C6963556-BA33-4952-AC46-ADF8E64F83FA}"/>
              </a:ext>
            </a:extLst>
          </p:cNvPr>
          <p:cNvSpPr/>
          <p:nvPr userDrawn="1"/>
        </p:nvSpPr>
        <p:spPr>
          <a:xfrm>
            <a:off x="0" y="4844518"/>
            <a:ext cx="12192000" cy="623515"/>
          </a:xfrm>
          <a:custGeom>
            <a:avLst/>
            <a:gdLst>
              <a:gd name="connsiteX0" fmla="*/ 4679212 w 12192000"/>
              <a:gd name="connsiteY0" fmla="*/ 0 h 623515"/>
              <a:gd name="connsiteX1" fmla="*/ 7512786 w 12192000"/>
              <a:gd name="connsiteY1" fmla="*/ 0 h 623515"/>
              <a:gd name="connsiteX2" fmla="*/ 7512786 w 12192000"/>
              <a:gd name="connsiteY2" fmla="*/ 169002 h 623515"/>
              <a:gd name="connsiteX3" fmla="*/ 12192000 w 12192000"/>
              <a:gd name="connsiteY3" fmla="*/ 169002 h 623515"/>
              <a:gd name="connsiteX4" fmla="*/ 12192000 w 12192000"/>
              <a:gd name="connsiteY4" fmla="*/ 323273 h 623515"/>
              <a:gd name="connsiteX5" fmla="*/ 7501270 w 12192000"/>
              <a:gd name="connsiteY5" fmla="*/ 323273 h 623515"/>
              <a:gd name="connsiteX6" fmla="*/ 7201028 w 12192000"/>
              <a:gd name="connsiteY6" fmla="*/ 623515 h 623515"/>
              <a:gd name="connsiteX7" fmla="*/ 4990969 w 12192000"/>
              <a:gd name="connsiteY7" fmla="*/ 623515 h 623515"/>
              <a:gd name="connsiteX8" fmla="*/ 4690728 w 12192000"/>
              <a:gd name="connsiteY8" fmla="*/ 323273 h 623515"/>
              <a:gd name="connsiteX9" fmla="*/ 0 w 12192000"/>
              <a:gd name="connsiteY9" fmla="*/ 323273 h 623515"/>
              <a:gd name="connsiteX10" fmla="*/ 0 w 12192000"/>
              <a:gd name="connsiteY10" fmla="*/ 169002 h 623515"/>
              <a:gd name="connsiteX11" fmla="*/ 4679212 w 12192000"/>
              <a:gd name="connsiteY11" fmla="*/ 169002 h 62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23515">
                <a:moveTo>
                  <a:pt x="4679212" y="0"/>
                </a:moveTo>
                <a:lnTo>
                  <a:pt x="7512786" y="0"/>
                </a:lnTo>
                <a:lnTo>
                  <a:pt x="7512786" y="169002"/>
                </a:lnTo>
                <a:lnTo>
                  <a:pt x="12192000" y="169002"/>
                </a:lnTo>
                <a:lnTo>
                  <a:pt x="12192000" y="323273"/>
                </a:lnTo>
                <a:lnTo>
                  <a:pt x="7501270" y="323273"/>
                </a:lnTo>
                <a:lnTo>
                  <a:pt x="7201028" y="623515"/>
                </a:lnTo>
                <a:lnTo>
                  <a:pt x="4990969" y="623515"/>
                </a:lnTo>
                <a:lnTo>
                  <a:pt x="4690728" y="323273"/>
                </a:lnTo>
                <a:lnTo>
                  <a:pt x="0" y="323273"/>
                </a:lnTo>
                <a:lnTo>
                  <a:pt x="0" y="169002"/>
                </a:lnTo>
                <a:lnTo>
                  <a:pt x="4679212" y="169002"/>
                </a:lnTo>
                <a:close/>
              </a:path>
            </a:pathLst>
          </a:custGeom>
          <a:solidFill>
            <a:srgbClr val="FF9200"/>
          </a:solidFill>
          <a:ln>
            <a:noFill/>
          </a:ln>
          <a:effectLst>
            <a:outerShdw blurRad="215900" dist="381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noFill/>
            </a:endParaRPr>
          </a:p>
        </p:txBody>
      </p:sp>
      <p:grpSp>
        <p:nvGrpSpPr>
          <p:cNvPr id="39" name="Slashes">
            <a:extLst>
              <a:ext uri="{FF2B5EF4-FFF2-40B4-BE49-F238E27FC236}">
                <a16:creationId xmlns:a16="http://schemas.microsoft.com/office/drawing/2014/main" id="{FFD6D72E-6883-4151-B5E0-90BF39F64DE1}"/>
              </a:ext>
            </a:extLst>
          </p:cNvPr>
          <p:cNvGrpSpPr/>
          <p:nvPr userDrawn="1"/>
        </p:nvGrpSpPr>
        <p:grpSpPr>
          <a:xfrm>
            <a:off x="190500" y="3962356"/>
            <a:ext cx="2916902" cy="1295905"/>
            <a:chOff x="411783" y="4065945"/>
            <a:chExt cx="2916902" cy="1295905"/>
          </a:xfrm>
        </p:grpSpPr>
        <p:sp>
          <p:nvSpPr>
            <p:cNvPr id="40" name="Parallelogram 39">
              <a:extLst>
                <a:ext uri="{FF2B5EF4-FFF2-40B4-BE49-F238E27FC236}">
                  <a16:creationId xmlns:a16="http://schemas.microsoft.com/office/drawing/2014/main" id="{33350507-6F58-4087-A839-D9F385E8D62C}"/>
                </a:ext>
              </a:extLst>
            </p:cNvPr>
            <p:cNvSpPr/>
            <p:nvPr/>
          </p:nvSpPr>
          <p:spPr>
            <a:xfrm>
              <a:off x="411783" y="4065945"/>
              <a:ext cx="1713743" cy="1295905"/>
            </a:xfrm>
            <a:prstGeom prst="parallelogram">
              <a:avLst>
                <a:gd name="adj" fmla="val 100359"/>
              </a:avLst>
            </a:prstGeom>
            <a:solidFill>
              <a:schemeClr val="bg1"/>
            </a:solidFill>
            <a:ln>
              <a:solidFill>
                <a:srgbClr val="0B588E"/>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Parallelogram 40">
              <a:extLst>
                <a:ext uri="{FF2B5EF4-FFF2-40B4-BE49-F238E27FC236}">
                  <a16:creationId xmlns:a16="http://schemas.microsoft.com/office/drawing/2014/main" id="{DE17B374-0ABD-4C92-9178-E6B1D353805C}"/>
                </a:ext>
              </a:extLst>
            </p:cNvPr>
            <p:cNvSpPr/>
            <p:nvPr/>
          </p:nvSpPr>
          <p:spPr>
            <a:xfrm>
              <a:off x="1013363" y="4065945"/>
              <a:ext cx="1713743" cy="1295905"/>
            </a:xfrm>
            <a:prstGeom prst="parallelogram">
              <a:avLst>
                <a:gd name="adj" fmla="val 100359"/>
              </a:avLst>
            </a:prstGeom>
            <a:solidFill>
              <a:schemeClr val="bg1"/>
            </a:solidFill>
            <a:ln>
              <a:solidFill>
                <a:srgbClr val="0B588E"/>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Parallelogram 41">
              <a:extLst>
                <a:ext uri="{FF2B5EF4-FFF2-40B4-BE49-F238E27FC236}">
                  <a16:creationId xmlns:a16="http://schemas.microsoft.com/office/drawing/2014/main" id="{E21561B9-0EFC-4B1B-804D-B12513B02DDE}"/>
                </a:ext>
              </a:extLst>
            </p:cNvPr>
            <p:cNvSpPr/>
            <p:nvPr/>
          </p:nvSpPr>
          <p:spPr>
            <a:xfrm>
              <a:off x="1614942" y="4065945"/>
              <a:ext cx="1713743" cy="1295905"/>
            </a:xfrm>
            <a:prstGeom prst="parallelogram">
              <a:avLst>
                <a:gd name="adj" fmla="val 100359"/>
              </a:avLst>
            </a:prstGeom>
            <a:solidFill>
              <a:schemeClr val="bg1"/>
            </a:solidFill>
            <a:ln>
              <a:solidFill>
                <a:srgbClr val="0B588E"/>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Slashes">
            <a:extLst>
              <a:ext uri="{FF2B5EF4-FFF2-40B4-BE49-F238E27FC236}">
                <a16:creationId xmlns:a16="http://schemas.microsoft.com/office/drawing/2014/main" id="{56E2F419-DF3B-4D13-A004-61845354CBB8}"/>
              </a:ext>
            </a:extLst>
          </p:cNvPr>
          <p:cNvGrpSpPr/>
          <p:nvPr userDrawn="1"/>
        </p:nvGrpSpPr>
        <p:grpSpPr>
          <a:xfrm>
            <a:off x="9084598" y="3143483"/>
            <a:ext cx="2916902" cy="1295905"/>
            <a:chOff x="411783" y="4065945"/>
            <a:chExt cx="2916902" cy="1295905"/>
          </a:xfrm>
        </p:grpSpPr>
        <p:sp>
          <p:nvSpPr>
            <p:cNvPr id="44" name="Parallelogram 43">
              <a:extLst>
                <a:ext uri="{FF2B5EF4-FFF2-40B4-BE49-F238E27FC236}">
                  <a16:creationId xmlns:a16="http://schemas.microsoft.com/office/drawing/2014/main" id="{96F4AE03-334C-4861-BAE5-C5CDA223E230}"/>
                </a:ext>
              </a:extLst>
            </p:cNvPr>
            <p:cNvSpPr/>
            <p:nvPr/>
          </p:nvSpPr>
          <p:spPr>
            <a:xfrm>
              <a:off x="411783" y="4065945"/>
              <a:ext cx="1713743" cy="1295905"/>
            </a:xfrm>
            <a:prstGeom prst="parallelogram">
              <a:avLst>
                <a:gd name="adj" fmla="val 100359"/>
              </a:avLst>
            </a:prstGeom>
            <a:solidFill>
              <a:schemeClr val="bg1"/>
            </a:solidFill>
            <a:ln>
              <a:solidFill>
                <a:srgbClr val="0B588E"/>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arallelogram 44">
              <a:extLst>
                <a:ext uri="{FF2B5EF4-FFF2-40B4-BE49-F238E27FC236}">
                  <a16:creationId xmlns:a16="http://schemas.microsoft.com/office/drawing/2014/main" id="{DBC5C690-2591-4DDE-990B-7630EAA5DD39}"/>
                </a:ext>
              </a:extLst>
            </p:cNvPr>
            <p:cNvSpPr/>
            <p:nvPr/>
          </p:nvSpPr>
          <p:spPr>
            <a:xfrm>
              <a:off x="1013363" y="4065945"/>
              <a:ext cx="1713743" cy="1295905"/>
            </a:xfrm>
            <a:prstGeom prst="parallelogram">
              <a:avLst>
                <a:gd name="adj" fmla="val 100359"/>
              </a:avLst>
            </a:prstGeom>
            <a:solidFill>
              <a:schemeClr val="bg1"/>
            </a:solidFill>
            <a:ln>
              <a:solidFill>
                <a:srgbClr val="0B588E"/>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Parallelogram 45">
              <a:extLst>
                <a:ext uri="{FF2B5EF4-FFF2-40B4-BE49-F238E27FC236}">
                  <a16:creationId xmlns:a16="http://schemas.microsoft.com/office/drawing/2014/main" id="{8AE8BABE-B0B6-475F-AAEF-0AF7B8822756}"/>
                </a:ext>
              </a:extLst>
            </p:cNvPr>
            <p:cNvSpPr/>
            <p:nvPr/>
          </p:nvSpPr>
          <p:spPr>
            <a:xfrm>
              <a:off x="1614942" y="4065945"/>
              <a:ext cx="1713743" cy="1295905"/>
            </a:xfrm>
            <a:prstGeom prst="parallelogram">
              <a:avLst>
                <a:gd name="adj" fmla="val 100359"/>
              </a:avLst>
            </a:prstGeom>
            <a:solidFill>
              <a:schemeClr val="bg1"/>
            </a:solidFill>
            <a:ln>
              <a:solidFill>
                <a:srgbClr val="0B588E"/>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Blue Bar">
            <a:extLst>
              <a:ext uri="{FF2B5EF4-FFF2-40B4-BE49-F238E27FC236}">
                <a16:creationId xmlns:a16="http://schemas.microsoft.com/office/drawing/2014/main" id="{85BBE7A8-D603-445C-AE86-342ED0DE3A76}"/>
              </a:ext>
            </a:extLst>
          </p:cNvPr>
          <p:cNvSpPr/>
          <p:nvPr userDrawn="1"/>
        </p:nvSpPr>
        <p:spPr>
          <a:xfrm>
            <a:off x="0" y="3381375"/>
            <a:ext cx="12192000" cy="1632145"/>
          </a:xfrm>
          <a:prstGeom prst="rect">
            <a:avLst/>
          </a:prstGeom>
          <a:gradFill>
            <a:gsLst>
              <a:gs pos="0">
                <a:srgbClr val="0F6AB7"/>
              </a:gs>
              <a:gs pos="100000">
                <a:srgbClr val="0B5794"/>
              </a:gs>
            </a:gsLst>
            <a:lin ang="4800000" scaled="0"/>
          </a:gradFill>
          <a:ln>
            <a:noFill/>
          </a:ln>
          <a:effectLst>
            <a:outerShdw blurRad="215900" dist="381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Text Placeholder 5">
            <a:extLst>
              <a:ext uri="{FF2B5EF4-FFF2-40B4-BE49-F238E27FC236}">
                <a16:creationId xmlns:a16="http://schemas.microsoft.com/office/drawing/2014/main" id="{50492555-0B98-44B1-89A5-BC7D0B2423E0}"/>
              </a:ext>
            </a:extLst>
          </p:cNvPr>
          <p:cNvSpPr>
            <a:spLocks noGrp="1"/>
          </p:cNvSpPr>
          <p:nvPr>
            <p:ph type="body" sz="quarter" idx="13" hasCustomPrompt="1"/>
          </p:nvPr>
        </p:nvSpPr>
        <p:spPr>
          <a:xfrm>
            <a:off x="790752" y="3381375"/>
            <a:ext cx="10610486" cy="1632145"/>
          </a:xfrm>
        </p:spPr>
        <p:txBody>
          <a:bodyPr tIns="91440" anchor="ctr">
            <a:normAutofit/>
          </a:bodyPr>
          <a:lstStyle>
            <a:lvl1pPr marL="0" indent="0" algn="ctr">
              <a:buNone/>
              <a:defRPr sz="4400" b="1">
                <a:solidFill>
                  <a:schemeClr val="bg1"/>
                </a:solidFill>
                <a:latin typeface="+mn-lt"/>
              </a:defRPr>
            </a:lvl1pPr>
            <a:lvl2pPr>
              <a:defRPr sz="4400" b="1">
                <a:solidFill>
                  <a:schemeClr val="bg1"/>
                </a:solidFill>
                <a:latin typeface="+mn-lt"/>
              </a:defRPr>
            </a:lvl2pPr>
            <a:lvl3pPr>
              <a:defRPr sz="4400" b="1">
                <a:solidFill>
                  <a:schemeClr val="bg1"/>
                </a:solidFill>
                <a:latin typeface="+mn-lt"/>
              </a:defRPr>
            </a:lvl3pPr>
            <a:lvl4pPr>
              <a:defRPr sz="4400" b="1">
                <a:solidFill>
                  <a:schemeClr val="bg1"/>
                </a:solidFill>
                <a:latin typeface="+mn-lt"/>
              </a:defRPr>
            </a:lvl4pPr>
            <a:lvl5pPr>
              <a:defRPr sz="4400" b="1">
                <a:solidFill>
                  <a:schemeClr val="bg1"/>
                </a:solidFill>
                <a:latin typeface="+mn-lt"/>
              </a:defRPr>
            </a:lvl5pPr>
          </a:lstStyle>
          <a:p>
            <a:pPr lvl="0"/>
            <a:r>
              <a:rPr lang="en-US" dirty="0"/>
              <a:t>Section Title</a:t>
            </a:r>
          </a:p>
        </p:txBody>
      </p:sp>
      <p:sp>
        <p:nvSpPr>
          <p:cNvPr id="54" name="Date Placeholder 1">
            <a:extLst>
              <a:ext uri="{FF2B5EF4-FFF2-40B4-BE49-F238E27FC236}">
                <a16:creationId xmlns:a16="http://schemas.microsoft.com/office/drawing/2014/main" id="{1F04BE4C-CFA5-4B8B-9342-95554339C9FD}"/>
              </a:ext>
            </a:extLst>
          </p:cNvPr>
          <p:cNvSpPr>
            <a:spLocks noGrp="1"/>
          </p:cNvSpPr>
          <p:nvPr>
            <p:ph type="dt" sz="half" idx="10"/>
          </p:nvPr>
        </p:nvSpPr>
        <p:spPr>
          <a:xfrm>
            <a:off x="838200" y="6356350"/>
            <a:ext cx="2743200" cy="365125"/>
          </a:xfrm>
        </p:spPr>
        <p:txBody>
          <a:bodyPr/>
          <a:lstStyle/>
          <a:p>
            <a:fld id="{68902DAC-C61A-4D5E-9EB4-C192BA72EAC6}" type="datetimeFigureOut">
              <a:rPr lang="en-US" smtClean="0"/>
              <a:t>6/21/2023</a:t>
            </a:fld>
            <a:endParaRPr lang="en-US" dirty="0"/>
          </a:p>
        </p:txBody>
      </p:sp>
      <p:sp>
        <p:nvSpPr>
          <p:cNvPr id="55" name="Footer Placeholder 2">
            <a:extLst>
              <a:ext uri="{FF2B5EF4-FFF2-40B4-BE49-F238E27FC236}">
                <a16:creationId xmlns:a16="http://schemas.microsoft.com/office/drawing/2014/main" id="{F5BBA961-D027-4338-9BED-E2C0E6E40336}"/>
              </a:ext>
            </a:extLst>
          </p:cNvPr>
          <p:cNvSpPr>
            <a:spLocks noGrp="1"/>
          </p:cNvSpPr>
          <p:nvPr>
            <p:ph type="ftr" sz="quarter" idx="11"/>
          </p:nvPr>
        </p:nvSpPr>
        <p:spPr>
          <a:xfrm>
            <a:off x="4038600" y="6356350"/>
            <a:ext cx="4114800" cy="365125"/>
          </a:xfrm>
        </p:spPr>
        <p:txBody>
          <a:bodyPr/>
          <a:lstStyle/>
          <a:p>
            <a:endParaRPr lang="en-US" dirty="0"/>
          </a:p>
        </p:txBody>
      </p:sp>
      <p:sp>
        <p:nvSpPr>
          <p:cNvPr id="56" name="Slide Number Placeholder 3">
            <a:extLst>
              <a:ext uri="{FF2B5EF4-FFF2-40B4-BE49-F238E27FC236}">
                <a16:creationId xmlns:a16="http://schemas.microsoft.com/office/drawing/2014/main" id="{AD8DAB9F-0FD3-4D36-A6F5-E5BCE9D39A88}"/>
              </a:ext>
            </a:extLst>
          </p:cNvPr>
          <p:cNvSpPr>
            <a:spLocks noGrp="1"/>
          </p:cNvSpPr>
          <p:nvPr>
            <p:ph type="sldNum" sz="quarter" idx="12"/>
          </p:nvPr>
        </p:nvSpPr>
        <p:spPr>
          <a:xfrm>
            <a:off x="8610600" y="6356350"/>
            <a:ext cx="2743200" cy="365125"/>
          </a:xfrm>
        </p:spPr>
        <p:txBody>
          <a:bodyPr/>
          <a:lstStyle/>
          <a:p>
            <a:fld id="{D56DC869-66FB-468B-BDB9-C675C82A36F1}" type="slidenum">
              <a:rPr lang="en-US" smtClean="0"/>
              <a:t>‹#›</a:t>
            </a:fld>
            <a:endParaRPr lang="en-US" dirty="0"/>
          </a:p>
        </p:txBody>
      </p:sp>
      <p:pic>
        <p:nvPicPr>
          <p:cNvPr id="58" name="NS Logo">
            <a:extLst>
              <a:ext uri="{FF2B5EF4-FFF2-40B4-BE49-F238E27FC236}">
                <a16:creationId xmlns:a16="http://schemas.microsoft.com/office/drawing/2014/main" id="{4E99706B-F0A2-4E3E-A9A6-A26D82949E61}"/>
              </a:ext>
            </a:extLst>
          </p:cNvPr>
          <p:cNvPicPr>
            <a:picLocks noChangeAspect="1"/>
          </p:cNvPicPr>
          <p:nvPr userDrawn="1"/>
        </p:nvPicPr>
        <p:blipFill>
          <a:blip r:embed="rId3"/>
          <a:stretch>
            <a:fillRect/>
          </a:stretch>
        </p:blipFill>
        <p:spPr>
          <a:xfrm>
            <a:off x="2211341" y="1094726"/>
            <a:ext cx="7769318" cy="1317580"/>
          </a:xfrm>
          <a:prstGeom prst="rect">
            <a:avLst/>
          </a:prstGeom>
        </p:spPr>
      </p:pic>
    </p:spTree>
    <p:extLst>
      <p:ext uri="{BB962C8B-B14F-4D97-AF65-F5344CB8AC3E}">
        <p14:creationId xmlns:p14="http://schemas.microsoft.com/office/powerpoint/2010/main" val="1530521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8D65080A-BD7A-417A-9BD6-438B91676146}"/>
              </a:ext>
            </a:extLst>
          </p:cNvPr>
          <p:cNvGrpSpPr/>
          <p:nvPr userDrawn="1"/>
        </p:nvGrpSpPr>
        <p:grpSpPr>
          <a:xfrm>
            <a:off x="10327045" y="-7915"/>
            <a:ext cx="1864956" cy="1214709"/>
            <a:chOff x="10327045" y="-7915"/>
            <a:chExt cx="1864956" cy="1214709"/>
          </a:xfrm>
        </p:grpSpPr>
        <p:sp>
          <p:nvSpPr>
            <p:cNvPr id="24" name="Freeform: Shape 23">
              <a:extLst>
                <a:ext uri="{FF2B5EF4-FFF2-40B4-BE49-F238E27FC236}">
                  <a16:creationId xmlns:a16="http://schemas.microsoft.com/office/drawing/2014/main" id="{59EB171F-52BE-4815-8E37-290916C0C17D}"/>
                </a:ext>
              </a:extLst>
            </p:cNvPr>
            <p:cNvSpPr/>
            <p:nvPr/>
          </p:nvSpPr>
          <p:spPr>
            <a:xfrm>
              <a:off x="10327045" y="-3958"/>
              <a:ext cx="1628283" cy="1210751"/>
            </a:xfrm>
            <a:custGeom>
              <a:avLst/>
              <a:gdLst>
                <a:gd name="connsiteX0" fmla="*/ 1215097 w 1628283"/>
                <a:gd name="connsiteY0" fmla="*/ 0 h 1210751"/>
                <a:gd name="connsiteX1" fmla="*/ 1628283 w 1628283"/>
                <a:gd name="connsiteY1" fmla="*/ 0 h 1210751"/>
                <a:gd name="connsiteX2" fmla="*/ 413186 w 1628283"/>
                <a:gd name="connsiteY2" fmla="*/ 1210751 h 1210751"/>
                <a:gd name="connsiteX3" fmla="*/ 0 w 1628283"/>
                <a:gd name="connsiteY3" fmla="*/ 1210751 h 1210751"/>
              </a:gdLst>
              <a:ahLst/>
              <a:cxnLst>
                <a:cxn ang="0">
                  <a:pos x="connsiteX0" y="connsiteY0"/>
                </a:cxn>
                <a:cxn ang="0">
                  <a:pos x="connsiteX1" y="connsiteY1"/>
                </a:cxn>
                <a:cxn ang="0">
                  <a:pos x="connsiteX2" y="connsiteY2"/>
                </a:cxn>
                <a:cxn ang="0">
                  <a:pos x="connsiteX3" y="connsiteY3"/>
                </a:cxn>
              </a:cxnLst>
              <a:rect l="l" t="t" r="r" b="b"/>
              <a:pathLst>
                <a:path w="1628283" h="1210751">
                  <a:moveTo>
                    <a:pt x="1215097" y="0"/>
                  </a:moveTo>
                  <a:lnTo>
                    <a:pt x="1628283" y="0"/>
                  </a:lnTo>
                  <a:lnTo>
                    <a:pt x="413186" y="1210751"/>
                  </a:lnTo>
                  <a:lnTo>
                    <a:pt x="0" y="1210751"/>
                  </a:lnTo>
                  <a:close/>
                </a:path>
              </a:pathLst>
            </a:custGeom>
            <a:solidFill>
              <a:schemeClr val="bg1"/>
            </a:solidFill>
            <a:ln>
              <a:solidFill>
                <a:srgbClr val="0B588E"/>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0057AC39-0A6E-4101-8A55-6E1FA9B9A4BE}"/>
                </a:ext>
              </a:extLst>
            </p:cNvPr>
            <p:cNvSpPr/>
            <p:nvPr/>
          </p:nvSpPr>
          <p:spPr>
            <a:xfrm>
              <a:off x="10928626" y="-7915"/>
              <a:ext cx="1263375" cy="1214708"/>
            </a:xfrm>
            <a:custGeom>
              <a:avLst/>
              <a:gdLst>
                <a:gd name="connsiteX0" fmla="*/ 1219069 w 1263375"/>
                <a:gd name="connsiteY0" fmla="*/ 0 h 1214708"/>
                <a:gd name="connsiteX1" fmla="*/ 1263375 w 1263375"/>
                <a:gd name="connsiteY1" fmla="*/ 0 h 1214708"/>
                <a:gd name="connsiteX2" fmla="*/ 1263375 w 1263375"/>
                <a:gd name="connsiteY2" fmla="*/ 367560 h 1214708"/>
                <a:gd name="connsiteX3" fmla="*/ 413186 w 1263375"/>
                <a:gd name="connsiteY3" fmla="*/ 1214708 h 1214708"/>
                <a:gd name="connsiteX4" fmla="*/ 0 w 1263375"/>
                <a:gd name="connsiteY4" fmla="*/ 1214708 h 1214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375" h="1214708">
                  <a:moveTo>
                    <a:pt x="1219069" y="0"/>
                  </a:moveTo>
                  <a:lnTo>
                    <a:pt x="1263375" y="0"/>
                  </a:lnTo>
                  <a:lnTo>
                    <a:pt x="1263375" y="367560"/>
                  </a:lnTo>
                  <a:lnTo>
                    <a:pt x="413186" y="1214708"/>
                  </a:lnTo>
                  <a:lnTo>
                    <a:pt x="0" y="1214708"/>
                  </a:lnTo>
                  <a:close/>
                </a:path>
              </a:pathLst>
            </a:custGeom>
            <a:solidFill>
              <a:schemeClr val="bg1"/>
            </a:solidFill>
            <a:ln>
              <a:solidFill>
                <a:srgbClr val="0B588E"/>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A93436E1-BA2D-4DC8-9B33-3212A0D6EF45}"/>
                </a:ext>
              </a:extLst>
            </p:cNvPr>
            <p:cNvSpPr/>
            <p:nvPr userDrawn="1"/>
          </p:nvSpPr>
          <p:spPr>
            <a:xfrm>
              <a:off x="11530204" y="547365"/>
              <a:ext cx="661796" cy="659429"/>
            </a:xfrm>
            <a:custGeom>
              <a:avLst/>
              <a:gdLst>
                <a:gd name="connsiteX0" fmla="*/ 661796 w 661796"/>
                <a:gd name="connsiteY0" fmla="*/ 0 h 659429"/>
                <a:gd name="connsiteX1" fmla="*/ 661796 w 661796"/>
                <a:gd name="connsiteY1" fmla="*/ 411708 h 659429"/>
                <a:gd name="connsiteX2" fmla="*/ 413186 w 661796"/>
                <a:gd name="connsiteY2" fmla="*/ 659429 h 659429"/>
                <a:gd name="connsiteX3" fmla="*/ 0 w 661796"/>
                <a:gd name="connsiteY3" fmla="*/ 659429 h 659429"/>
              </a:gdLst>
              <a:ahLst/>
              <a:cxnLst>
                <a:cxn ang="0">
                  <a:pos x="connsiteX0" y="connsiteY0"/>
                </a:cxn>
                <a:cxn ang="0">
                  <a:pos x="connsiteX1" y="connsiteY1"/>
                </a:cxn>
                <a:cxn ang="0">
                  <a:pos x="connsiteX2" y="connsiteY2"/>
                </a:cxn>
                <a:cxn ang="0">
                  <a:pos x="connsiteX3" y="connsiteY3"/>
                </a:cxn>
              </a:cxnLst>
              <a:rect l="l" t="t" r="r" b="b"/>
              <a:pathLst>
                <a:path w="661796" h="659429">
                  <a:moveTo>
                    <a:pt x="661796" y="0"/>
                  </a:moveTo>
                  <a:lnTo>
                    <a:pt x="661796" y="411708"/>
                  </a:lnTo>
                  <a:lnTo>
                    <a:pt x="413186" y="659429"/>
                  </a:lnTo>
                  <a:lnTo>
                    <a:pt x="0" y="659429"/>
                  </a:lnTo>
                  <a:close/>
                </a:path>
              </a:pathLst>
            </a:custGeom>
            <a:solidFill>
              <a:schemeClr val="bg1"/>
            </a:solidFill>
            <a:ln>
              <a:solidFill>
                <a:srgbClr val="0B588E"/>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1" name="Rectangle 10">
            <a:extLst>
              <a:ext uri="{FF2B5EF4-FFF2-40B4-BE49-F238E27FC236}">
                <a16:creationId xmlns:a16="http://schemas.microsoft.com/office/drawing/2014/main" id="{8C83D995-58D7-6E4B-B34A-A3EBB89FDF8D}"/>
              </a:ext>
            </a:extLst>
          </p:cNvPr>
          <p:cNvSpPr/>
          <p:nvPr userDrawn="1"/>
        </p:nvSpPr>
        <p:spPr>
          <a:xfrm>
            <a:off x="0" y="866275"/>
            <a:ext cx="12192000" cy="79292"/>
          </a:xfrm>
          <a:prstGeom prst="rect">
            <a:avLst/>
          </a:prstGeom>
          <a:solidFill>
            <a:srgbClr val="0F6AB7"/>
          </a:solidFill>
          <a:ln>
            <a:noFill/>
          </a:ln>
          <a:effectLst>
            <a:outerShdw blurRad="215900" dist="381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noFill/>
            </a:endParaRPr>
          </a:p>
        </p:txBody>
      </p:sp>
      <p:sp>
        <p:nvSpPr>
          <p:cNvPr id="7" name="Rectangle 6">
            <a:extLst>
              <a:ext uri="{FF2B5EF4-FFF2-40B4-BE49-F238E27FC236}">
                <a16:creationId xmlns:a16="http://schemas.microsoft.com/office/drawing/2014/main" id="{FC5E9C0D-218A-4A49-8BEE-27AEF11FE24C}"/>
              </a:ext>
            </a:extLst>
          </p:cNvPr>
          <p:cNvSpPr/>
          <p:nvPr userDrawn="1"/>
        </p:nvSpPr>
        <p:spPr>
          <a:xfrm>
            <a:off x="-1" y="0"/>
            <a:ext cx="12192001" cy="866274"/>
          </a:xfrm>
          <a:prstGeom prst="rect">
            <a:avLst/>
          </a:prstGeom>
          <a:pattFill prst="dkDnDiag">
            <a:fgClr>
              <a:srgbClr val="FF9200"/>
            </a:fgClr>
            <a:bgClr>
              <a:schemeClr val="bg1"/>
            </a:bgClr>
          </a:pattFill>
          <a:ln>
            <a:no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Rectangle 20">
            <a:extLst>
              <a:ext uri="{FF2B5EF4-FFF2-40B4-BE49-F238E27FC236}">
                <a16:creationId xmlns:a16="http://schemas.microsoft.com/office/drawing/2014/main" id="{21446B3D-E1B8-438C-B521-C3AA224EE8B7}"/>
              </a:ext>
            </a:extLst>
          </p:cNvPr>
          <p:cNvSpPr/>
          <p:nvPr userDrawn="1"/>
        </p:nvSpPr>
        <p:spPr>
          <a:xfrm>
            <a:off x="-1" y="0"/>
            <a:ext cx="12192001" cy="862317"/>
          </a:xfrm>
          <a:prstGeom prst="rect">
            <a:avLst/>
          </a:prstGeom>
          <a:gradFill>
            <a:gsLst>
              <a:gs pos="25000">
                <a:schemeClr val="bg1"/>
              </a:gs>
              <a:gs pos="100000">
                <a:schemeClr val="bg1">
                  <a:alpha val="61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919E8E5E-CFE5-C740-AA03-225B11B145CC}"/>
              </a:ext>
            </a:extLst>
          </p:cNvPr>
          <p:cNvSpPr>
            <a:spLocks noGrp="1"/>
          </p:cNvSpPr>
          <p:nvPr userDrawn="1">
            <p:ph type="title"/>
          </p:nvPr>
        </p:nvSpPr>
        <p:spPr>
          <a:xfrm>
            <a:off x="3124200" y="-1"/>
            <a:ext cx="8839199" cy="862317"/>
          </a:xfrm>
        </p:spPr>
        <p:txBody>
          <a:bodyPr tIns="0" bIns="0" anchor="b">
            <a:normAutofit/>
          </a:bodyPr>
          <a:lstStyle>
            <a:lvl1pPr>
              <a:defRPr lang="en-US" sz="2800" dirty="0">
                <a:solidFill>
                  <a:srgbClr val="0F6AB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D732E00-3699-D041-9B77-BCF986FA9067}"/>
              </a:ext>
            </a:extLst>
          </p:cNvPr>
          <p:cNvSpPr>
            <a:spLocks noGrp="1"/>
          </p:cNvSpPr>
          <p:nvPr userDrawn="1">
            <p:ph idx="1"/>
          </p:nvPr>
        </p:nvSpPr>
        <p:spPr>
          <a:xfrm>
            <a:off x="190500" y="1371599"/>
            <a:ext cx="11811000" cy="48409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F91C0EC-4F7A-8D43-83C6-D28CB8E75741}"/>
              </a:ext>
            </a:extLst>
          </p:cNvPr>
          <p:cNvSpPr>
            <a:spLocks noGrp="1"/>
          </p:cNvSpPr>
          <p:nvPr userDrawn="1">
            <p:ph type="dt" sz="half" idx="10"/>
          </p:nvPr>
        </p:nvSpPr>
        <p:spPr>
          <a:xfrm>
            <a:off x="228600" y="6361647"/>
            <a:ext cx="2743200" cy="365125"/>
          </a:xfrm>
        </p:spPr>
        <p:txBody>
          <a:bodyPr/>
          <a:lstStyle/>
          <a:p>
            <a:fld id="{D442047A-5F9E-1D48-BFFD-AF2EAC846494}" type="datetimeFigureOut">
              <a:rPr lang="en-US" smtClean="0"/>
              <a:t>6/21/2023</a:t>
            </a:fld>
            <a:endParaRPr lang="en-US" dirty="0"/>
          </a:p>
        </p:txBody>
      </p:sp>
      <p:sp>
        <p:nvSpPr>
          <p:cNvPr id="6" name="Slide Number Placeholder 5">
            <a:extLst>
              <a:ext uri="{FF2B5EF4-FFF2-40B4-BE49-F238E27FC236}">
                <a16:creationId xmlns:a16="http://schemas.microsoft.com/office/drawing/2014/main" id="{2E67DAFC-9547-B04A-8AAE-2EEE8F115245}"/>
              </a:ext>
            </a:extLst>
          </p:cNvPr>
          <p:cNvSpPr>
            <a:spLocks noGrp="1"/>
          </p:cNvSpPr>
          <p:nvPr userDrawn="1">
            <p:ph type="sldNum" sz="quarter" idx="12"/>
          </p:nvPr>
        </p:nvSpPr>
        <p:spPr>
          <a:xfrm>
            <a:off x="4724400" y="6361647"/>
            <a:ext cx="2743200" cy="365125"/>
          </a:xfrm>
        </p:spPr>
        <p:txBody>
          <a:bodyPr/>
          <a:lstStyle>
            <a:lvl1pPr algn="ctr">
              <a:defRPr/>
            </a:lvl1pPr>
          </a:lstStyle>
          <a:p>
            <a:fld id="{0B43FD67-6B2A-6040-A048-FC20786D1556}" type="slidenum">
              <a:rPr lang="en-US" smtClean="0"/>
              <a:pPr/>
              <a:t>‹#›</a:t>
            </a:fld>
            <a:endParaRPr lang="en-US" dirty="0"/>
          </a:p>
        </p:txBody>
      </p:sp>
      <p:pic>
        <p:nvPicPr>
          <p:cNvPr id="9" name="Picture 8">
            <a:extLst>
              <a:ext uri="{FF2B5EF4-FFF2-40B4-BE49-F238E27FC236}">
                <a16:creationId xmlns:a16="http://schemas.microsoft.com/office/drawing/2014/main" id="{FA21FCDA-3B33-4F06-9FBA-15B5F248C2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 y="381107"/>
            <a:ext cx="2508455" cy="410637"/>
          </a:xfrm>
          <a:prstGeom prst="rect">
            <a:avLst/>
          </a:prstGeom>
        </p:spPr>
      </p:pic>
    </p:spTree>
    <p:extLst>
      <p:ext uri="{BB962C8B-B14F-4D97-AF65-F5344CB8AC3E}">
        <p14:creationId xmlns:p14="http://schemas.microsoft.com/office/powerpoint/2010/main" val="2292655567"/>
      </p:ext>
    </p:extLst>
  </p:cSld>
  <p:clrMapOvr>
    <a:masterClrMapping/>
  </p:clrMapOvr>
  <p:extLst>
    <p:ext uri="{DCECCB84-F9BA-43D5-87BE-67443E8EF086}">
      <p15:sldGuideLst xmlns:p15="http://schemas.microsoft.com/office/powerpoint/2012/main">
        <p15:guide id="1" pos="3840" userDrawn="1">
          <p15:clr>
            <a:srgbClr val="FBAE40"/>
          </p15:clr>
        </p15:guide>
        <p15:guide id="2" pos="19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5" name="Content Placeholder 2">
            <a:extLst>
              <a:ext uri="{FF2B5EF4-FFF2-40B4-BE49-F238E27FC236}">
                <a16:creationId xmlns:a16="http://schemas.microsoft.com/office/drawing/2014/main" id="{94D87386-9D9D-4683-863D-1392F71D97E8}"/>
              </a:ext>
            </a:extLst>
          </p:cNvPr>
          <p:cNvSpPr>
            <a:spLocks noGrp="1"/>
          </p:cNvSpPr>
          <p:nvPr>
            <p:ph idx="1"/>
          </p:nvPr>
        </p:nvSpPr>
        <p:spPr>
          <a:xfrm>
            <a:off x="190500" y="1371599"/>
            <a:ext cx="11811000" cy="48409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Date Placeholder 3">
            <a:extLst>
              <a:ext uri="{FF2B5EF4-FFF2-40B4-BE49-F238E27FC236}">
                <a16:creationId xmlns:a16="http://schemas.microsoft.com/office/drawing/2014/main" id="{3E296FA5-F782-4631-9469-373B2CE20951}"/>
              </a:ext>
            </a:extLst>
          </p:cNvPr>
          <p:cNvSpPr>
            <a:spLocks noGrp="1"/>
          </p:cNvSpPr>
          <p:nvPr>
            <p:ph type="dt" sz="half" idx="10"/>
          </p:nvPr>
        </p:nvSpPr>
        <p:spPr>
          <a:xfrm>
            <a:off x="228600" y="6361647"/>
            <a:ext cx="2743200" cy="365125"/>
          </a:xfrm>
        </p:spPr>
        <p:txBody>
          <a:bodyPr/>
          <a:lstStyle/>
          <a:p>
            <a:fld id="{D442047A-5F9E-1D48-BFFD-AF2EAC846494}" type="datetimeFigureOut">
              <a:rPr lang="en-US" smtClean="0"/>
              <a:t>6/21/2023</a:t>
            </a:fld>
            <a:endParaRPr lang="en-US" dirty="0"/>
          </a:p>
        </p:txBody>
      </p:sp>
      <p:sp>
        <p:nvSpPr>
          <p:cNvPr id="35" name="Slide Number Placeholder 5">
            <a:extLst>
              <a:ext uri="{FF2B5EF4-FFF2-40B4-BE49-F238E27FC236}">
                <a16:creationId xmlns:a16="http://schemas.microsoft.com/office/drawing/2014/main" id="{EFB2A82E-CB96-4786-AA03-8852ED2EA91B}"/>
              </a:ext>
            </a:extLst>
          </p:cNvPr>
          <p:cNvSpPr>
            <a:spLocks noGrp="1"/>
          </p:cNvSpPr>
          <p:nvPr>
            <p:ph type="sldNum" sz="quarter" idx="12"/>
          </p:nvPr>
        </p:nvSpPr>
        <p:spPr>
          <a:xfrm>
            <a:off x="4724400" y="6361647"/>
            <a:ext cx="2743200" cy="365125"/>
          </a:xfrm>
        </p:spPr>
        <p:txBody>
          <a:bodyPr/>
          <a:lstStyle>
            <a:lvl1pPr algn="ctr">
              <a:defRPr/>
            </a:lvl1pPr>
          </a:lstStyle>
          <a:p>
            <a:fld id="{0B43FD67-6B2A-6040-A048-FC20786D1556}" type="slidenum">
              <a:rPr lang="en-US" smtClean="0"/>
              <a:pPr/>
              <a:t>‹#›</a:t>
            </a:fld>
            <a:endParaRPr lang="en-US" dirty="0"/>
          </a:p>
        </p:txBody>
      </p:sp>
      <p:grpSp>
        <p:nvGrpSpPr>
          <p:cNvPr id="25" name="Group 24">
            <a:extLst>
              <a:ext uri="{FF2B5EF4-FFF2-40B4-BE49-F238E27FC236}">
                <a16:creationId xmlns:a16="http://schemas.microsoft.com/office/drawing/2014/main" id="{59C820AB-5AEA-4B51-8634-C1BCEEAC32A3}"/>
              </a:ext>
            </a:extLst>
          </p:cNvPr>
          <p:cNvGrpSpPr/>
          <p:nvPr userDrawn="1"/>
        </p:nvGrpSpPr>
        <p:grpSpPr>
          <a:xfrm>
            <a:off x="10327045" y="-7915"/>
            <a:ext cx="1864956" cy="1214709"/>
            <a:chOff x="10327045" y="-7915"/>
            <a:chExt cx="1864956" cy="1214709"/>
          </a:xfrm>
        </p:grpSpPr>
        <p:sp>
          <p:nvSpPr>
            <p:cNvPr id="26" name="Freeform: Shape 25">
              <a:extLst>
                <a:ext uri="{FF2B5EF4-FFF2-40B4-BE49-F238E27FC236}">
                  <a16:creationId xmlns:a16="http://schemas.microsoft.com/office/drawing/2014/main" id="{77215761-BDAD-4EBC-8B6C-D39C8154EB40}"/>
                </a:ext>
              </a:extLst>
            </p:cNvPr>
            <p:cNvSpPr/>
            <p:nvPr/>
          </p:nvSpPr>
          <p:spPr>
            <a:xfrm>
              <a:off x="10327045" y="-3958"/>
              <a:ext cx="1628283" cy="1210751"/>
            </a:xfrm>
            <a:custGeom>
              <a:avLst/>
              <a:gdLst>
                <a:gd name="connsiteX0" fmla="*/ 1215097 w 1628283"/>
                <a:gd name="connsiteY0" fmla="*/ 0 h 1210751"/>
                <a:gd name="connsiteX1" fmla="*/ 1628283 w 1628283"/>
                <a:gd name="connsiteY1" fmla="*/ 0 h 1210751"/>
                <a:gd name="connsiteX2" fmla="*/ 413186 w 1628283"/>
                <a:gd name="connsiteY2" fmla="*/ 1210751 h 1210751"/>
                <a:gd name="connsiteX3" fmla="*/ 0 w 1628283"/>
                <a:gd name="connsiteY3" fmla="*/ 1210751 h 1210751"/>
              </a:gdLst>
              <a:ahLst/>
              <a:cxnLst>
                <a:cxn ang="0">
                  <a:pos x="connsiteX0" y="connsiteY0"/>
                </a:cxn>
                <a:cxn ang="0">
                  <a:pos x="connsiteX1" y="connsiteY1"/>
                </a:cxn>
                <a:cxn ang="0">
                  <a:pos x="connsiteX2" y="connsiteY2"/>
                </a:cxn>
                <a:cxn ang="0">
                  <a:pos x="connsiteX3" y="connsiteY3"/>
                </a:cxn>
              </a:cxnLst>
              <a:rect l="l" t="t" r="r" b="b"/>
              <a:pathLst>
                <a:path w="1628283" h="1210751">
                  <a:moveTo>
                    <a:pt x="1215097" y="0"/>
                  </a:moveTo>
                  <a:lnTo>
                    <a:pt x="1628283" y="0"/>
                  </a:lnTo>
                  <a:lnTo>
                    <a:pt x="413186" y="1210751"/>
                  </a:lnTo>
                  <a:lnTo>
                    <a:pt x="0" y="1210751"/>
                  </a:lnTo>
                  <a:close/>
                </a:path>
              </a:pathLst>
            </a:custGeom>
            <a:solidFill>
              <a:schemeClr val="bg1"/>
            </a:solidFill>
            <a:ln>
              <a:solidFill>
                <a:srgbClr val="0B588E"/>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89EC707A-2DB6-4FA2-979A-7238BFFE685F}"/>
                </a:ext>
              </a:extLst>
            </p:cNvPr>
            <p:cNvSpPr/>
            <p:nvPr/>
          </p:nvSpPr>
          <p:spPr>
            <a:xfrm>
              <a:off x="10928626" y="-7915"/>
              <a:ext cx="1263375" cy="1214708"/>
            </a:xfrm>
            <a:custGeom>
              <a:avLst/>
              <a:gdLst>
                <a:gd name="connsiteX0" fmla="*/ 1219069 w 1263375"/>
                <a:gd name="connsiteY0" fmla="*/ 0 h 1214708"/>
                <a:gd name="connsiteX1" fmla="*/ 1263375 w 1263375"/>
                <a:gd name="connsiteY1" fmla="*/ 0 h 1214708"/>
                <a:gd name="connsiteX2" fmla="*/ 1263375 w 1263375"/>
                <a:gd name="connsiteY2" fmla="*/ 367560 h 1214708"/>
                <a:gd name="connsiteX3" fmla="*/ 413186 w 1263375"/>
                <a:gd name="connsiteY3" fmla="*/ 1214708 h 1214708"/>
                <a:gd name="connsiteX4" fmla="*/ 0 w 1263375"/>
                <a:gd name="connsiteY4" fmla="*/ 1214708 h 1214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375" h="1214708">
                  <a:moveTo>
                    <a:pt x="1219069" y="0"/>
                  </a:moveTo>
                  <a:lnTo>
                    <a:pt x="1263375" y="0"/>
                  </a:lnTo>
                  <a:lnTo>
                    <a:pt x="1263375" y="367560"/>
                  </a:lnTo>
                  <a:lnTo>
                    <a:pt x="413186" y="1214708"/>
                  </a:lnTo>
                  <a:lnTo>
                    <a:pt x="0" y="1214708"/>
                  </a:lnTo>
                  <a:close/>
                </a:path>
              </a:pathLst>
            </a:custGeom>
            <a:solidFill>
              <a:schemeClr val="bg1"/>
            </a:solidFill>
            <a:ln>
              <a:solidFill>
                <a:srgbClr val="0B588E"/>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3FD77085-91A5-4BDF-A9EB-39D3945A9434}"/>
                </a:ext>
              </a:extLst>
            </p:cNvPr>
            <p:cNvSpPr/>
            <p:nvPr userDrawn="1"/>
          </p:nvSpPr>
          <p:spPr>
            <a:xfrm>
              <a:off x="11530204" y="547365"/>
              <a:ext cx="661796" cy="659429"/>
            </a:xfrm>
            <a:custGeom>
              <a:avLst/>
              <a:gdLst>
                <a:gd name="connsiteX0" fmla="*/ 661796 w 661796"/>
                <a:gd name="connsiteY0" fmla="*/ 0 h 659429"/>
                <a:gd name="connsiteX1" fmla="*/ 661796 w 661796"/>
                <a:gd name="connsiteY1" fmla="*/ 411708 h 659429"/>
                <a:gd name="connsiteX2" fmla="*/ 413186 w 661796"/>
                <a:gd name="connsiteY2" fmla="*/ 659429 h 659429"/>
                <a:gd name="connsiteX3" fmla="*/ 0 w 661796"/>
                <a:gd name="connsiteY3" fmla="*/ 659429 h 659429"/>
              </a:gdLst>
              <a:ahLst/>
              <a:cxnLst>
                <a:cxn ang="0">
                  <a:pos x="connsiteX0" y="connsiteY0"/>
                </a:cxn>
                <a:cxn ang="0">
                  <a:pos x="connsiteX1" y="connsiteY1"/>
                </a:cxn>
                <a:cxn ang="0">
                  <a:pos x="connsiteX2" y="connsiteY2"/>
                </a:cxn>
                <a:cxn ang="0">
                  <a:pos x="connsiteX3" y="connsiteY3"/>
                </a:cxn>
              </a:cxnLst>
              <a:rect l="l" t="t" r="r" b="b"/>
              <a:pathLst>
                <a:path w="661796" h="659429">
                  <a:moveTo>
                    <a:pt x="661796" y="0"/>
                  </a:moveTo>
                  <a:lnTo>
                    <a:pt x="661796" y="411708"/>
                  </a:lnTo>
                  <a:lnTo>
                    <a:pt x="413186" y="659429"/>
                  </a:lnTo>
                  <a:lnTo>
                    <a:pt x="0" y="659429"/>
                  </a:lnTo>
                  <a:close/>
                </a:path>
              </a:pathLst>
            </a:custGeom>
            <a:solidFill>
              <a:schemeClr val="bg1"/>
            </a:solidFill>
            <a:ln>
              <a:solidFill>
                <a:srgbClr val="0B588E"/>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9" name="Rectangle 28">
            <a:extLst>
              <a:ext uri="{FF2B5EF4-FFF2-40B4-BE49-F238E27FC236}">
                <a16:creationId xmlns:a16="http://schemas.microsoft.com/office/drawing/2014/main" id="{00A35748-8EE9-46C2-9282-C72F003D8016}"/>
              </a:ext>
            </a:extLst>
          </p:cNvPr>
          <p:cNvSpPr/>
          <p:nvPr userDrawn="1"/>
        </p:nvSpPr>
        <p:spPr>
          <a:xfrm>
            <a:off x="0" y="866275"/>
            <a:ext cx="12192000" cy="79292"/>
          </a:xfrm>
          <a:prstGeom prst="rect">
            <a:avLst/>
          </a:prstGeom>
          <a:solidFill>
            <a:srgbClr val="0F6AB7"/>
          </a:solidFill>
          <a:ln>
            <a:noFill/>
          </a:ln>
          <a:effectLst>
            <a:outerShdw blurRad="215900" dist="381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noFill/>
            </a:endParaRPr>
          </a:p>
        </p:txBody>
      </p:sp>
      <p:sp>
        <p:nvSpPr>
          <p:cNvPr id="30" name="Rectangle 29">
            <a:extLst>
              <a:ext uri="{FF2B5EF4-FFF2-40B4-BE49-F238E27FC236}">
                <a16:creationId xmlns:a16="http://schemas.microsoft.com/office/drawing/2014/main" id="{A2EE8557-510D-407D-B9EF-0350642B784F}"/>
              </a:ext>
            </a:extLst>
          </p:cNvPr>
          <p:cNvSpPr/>
          <p:nvPr userDrawn="1"/>
        </p:nvSpPr>
        <p:spPr>
          <a:xfrm>
            <a:off x="-1" y="0"/>
            <a:ext cx="12192001" cy="866274"/>
          </a:xfrm>
          <a:prstGeom prst="rect">
            <a:avLst/>
          </a:prstGeom>
          <a:pattFill prst="dkDnDiag">
            <a:fgClr>
              <a:srgbClr val="FF9200"/>
            </a:fgClr>
            <a:bgClr>
              <a:schemeClr val="bg1"/>
            </a:bgClr>
          </a:pattFill>
          <a:ln>
            <a:no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Rectangle 30">
            <a:extLst>
              <a:ext uri="{FF2B5EF4-FFF2-40B4-BE49-F238E27FC236}">
                <a16:creationId xmlns:a16="http://schemas.microsoft.com/office/drawing/2014/main" id="{FC8DBBC2-BD32-4A5B-9170-487F74E72B7C}"/>
              </a:ext>
            </a:extLst>
          </p:cNvPr>
          <p:cNvSpPr/>
          <p:nvPr userDrawn="1"/>
        </p:nvSpPr>
        <p:spPr>
          <a:xfrm>
            <a:off x="-1" y="0"/>
            <a:ext cx="12192001" cy="862317"/>
          </a:xfrm>
          <a:prstGeom prst="rect">
            <a:avLst/>
          </a:prstGeom>
          <a:gradFill>
            <a:gsLst>
              <a:gs pos="25000">
                <a:schemeClr val="bg1"/>
              </a:gs>
              <a:gs pos="100000">
                <a:schemeClr val="bg1">
                  <a:alpha val="61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Title 1">
            <a:extLst>
              <a:ext uri="{FF2B5EF4-FFF2-40B4-BE49-F238E27FC236}">
                <a16:creationId xmlns:a16="http://schemas.microsoft.com/office/drawing/2014/main" id="{7AC988B4-FB32-4D07-9A28-9DC58F4FAD46}"/>
              </a:ext>
            </a:extLst>
          </p:cNvPr>
          <p:cNvSpPr>
            <a:spLocks noGrp="1"/>
          </p:cNvSpPr>
          <p:nvPr>
            <p:ph type="title"/>
          </p:nvPr>
        </p:nvSpPr>
        <p:spPr>
          <a:xfrm>
            <a:off x="3124201" y="-1"/>
            <a:ext cx="5260258" cy="862317"/>
          </a:xfrm>
        </p:spPr>
        <p:txBody>
          <a:bodyPr tIns="0" bIns="0" anchor="b">
            <a:normAutofit/>
          </a:bodyPr>
          <a:lstStyle>
            <a:lvl1pPr>
              <a:defRPr lang="en-US" sz="2800" dirty="0">
                <a:solidFill>
                  <a:srgbClr val="0F6AB7"/>
                </a:solidFill>
              </a:defRPr>
            </a:lvl1pPr>
          </a:lstStyle>
          <a:p>
            <a:r>
              <a:rPr lang="en-US" dirty="0"/>
              <a:t>Click to edit Master title style</a:t>
            </a:r>
          </a:p>
        </p:txBody>
      </p:sp>
      <p:pic>
        <p:nvPicPr>
          <p:cNvPr id="33" name="Picture 32">
            <a:extLst>
              <a:ext uri="{FF2B5EF4-FFF2-40B4-BE49-F238E27FC236}">
                <a16:creationId xmlns:a16="http://schemas.microsoft.com/office/drawing/2014/main" id="{BD1955B6-FE90-445B-828B-7CFF36FA3C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 y="381107"/>
            <a:ext cx="2508455" cy="410637"/>
          </a:xfrm>
          <a:prstGeom prst="rect">
            <a:avLst/>
          </a:prstGeom>
        </p:spPr>
      </p:pic>
      <p:sp>
        <p:nvSpPr>
          <p:cNvPr id="37" name="Text Placeholder 9">
            <a:extLst>
              <a:ext uri="{FF2B5EF4-FFF2-40B4-BE49-F238E27FC236}">
                <a16:creationId xmlns:a16="http://schemas.microsoft.com/office/drawing/2014/main" id="{39B5D921-CCEE-4CAB-B935-C353CDFE54E5}"/>
              </a:ext>
            </a:extLst>
          </p:cNvPr>
          <p:cNvSpPr>
            <a:spLocks noGrp="1"/>
          </p:cNvSpPr>
          <p:nvPr>
            <p:ph type="body" sz="quarter" idx="13" hasCustomPrompt="1"/>
          </p:nvPr>
        </p:nvSpPr>
        <p:spPr>
          <a:xfrm>
            <a:off x="8863162" y="-1"/>
            <a:ext cx="3138338" cy="862318"/>
          </a:xfrm>
        </p:spPr>
        <p:txBody>
          <a:bodyPr lIns="0" rIns="0" bIns="0" anchor="b">
            <a:normAutofit/>
          </a:bodyPr>
          <a:lstStyle>
            <a:lvl1pPr marL="0" indent="0" algn="r">
              <a:buNone/>
              <a:defRPr sz="2400" b="1">
                <a:solidFill>
                  <a:srgbClr val="0F6AB7"/>
                </a:solidFill>
                <a:latin typeface="+mn-lt"/>
              </a:defRPr>
            </a:lvl1pPr>
          </a:lstStyle>
          <a:p>
            <a:pPr lvl="0"/>
            <a:r>
              <a:rPr lang="en-US" dirty="0"/>
              <a:t>Click to add Subtitle</a:t>
            </a:r>
          </a:p>
        </p:txBody>
      </p:sp>
    </p:spTree>
    <p:extLst>
      <p:ext uri="{BB962C8B-B14F-4D97-AF65-F5344CB8AC3E}">
        <p14:creationId xmlns:p14="http://schemas.microsoft.com/office/powerpoint/2010/main" val="70626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91C0EC-4F7A-8D43-83C6-D28CB8E75741}"/>
              </a:ext>
            </a:extLst>
          </p:cNvPr>
          <p:cNvSpPr>
            <a:spLocks noGrp="1"/>
          </p:cNvSpPr>
          <p:nvPr>
            <p:ph type="dt" sz="half" idx="10"/>
          </p:nvPr>
        </p:nvSpPr>
        <p:spPr>
          <a:xfrm>
            <a:off x="228600" y="6361647"/>
            <a:ext cx="2743200" cy="365125"/>
          </a:xfrm>
        </p:spPr>
        <p:txBody>
          <a:bodyPr/>
          <a:lstStyle/>
          <a:p>
            <a:fld id="{D442047A-5F9E-1D48-BFFD-AF2EAC846494}" type="datetimeFigureOut">
              <a:rPr lang="en-US" smtClean="0"/>
              <a:t>6/21/2023</a:t>
            </a:fld>
            <a:endParaRPr lang="en-US" dirty="0"/>
          </a:p>
        </p:txBody>
      </p:sp>
      <p:sp>
        <p:nvSpPr>
          <p:cNvPr id="6" name="Slide Number Placeholder 5">
            <a:extLst>
              <a:ext uri="{FF2B5EF4-FFF2-40B4-BE49-F238E27FC236}">
                <a16:creationId xmlns:a16="http://schemas.microsoft.com/office/drawing/2014/main" id="{2E67DAFC-9547-B04A-8AAE-2EEE8F115245}"/>
              </a:ext>
            </a:extLst>
          </p:cNvPr>
          <p:cNvSpPr>
            <a:spLocks noGrp="1"/>
          </p:cNvSpPr>
          <p:nvPr>
            <p:ph type="sldNum" sz="quarter" idx="12"/>
          </p:nvPr>
        </p:nvSpPr>
        <p:spPr>
          <a:xfrm>
            <a:off x="4724400" y="6361647"/>
            <a:ext cx="2743200" cy="365125"/>
          </a:xfrm>
        </p:spPr>
        <p:txBody>
          <a:bodyPr/>
          <a:lstStyle>
            <a:lvl1pPr algn="ctr">
              <a:defRPr/>
            </a:lvl1pPr>
          </a:lstStyle>
          <a:p>
            <a:fld id="{0B43FD67-6B2A-6040-A048-FC20786D1556}" type="slidenum">
              <a:rPr lang="en-US" smtClean="0"/>
              <a:pPr/>
              <a:t>‹#›</a:t>
            </a:fld>
            <a:endParaRPr lang="en-US" dirty="0"/>
          </a:p>
        </p:txBody>
      </p:sp>
      <p:grpSp>
        <p:nvGrpSpPr>
          <p:cNvPr id="25" name="Group 24">
            <a:extLst>
              <a:ext uri="{FF2B5EF4-FFF2-40B4-BE49-F238E27FC236}">
                <a16:creationId xmlns:a16="http://schemas.microsoft.com/office/drawing/2014/main" id="{4DB5A49F-848C-466C-B35F-273E2F8D0890}"/>
              </a:ext>
            </a:extLst>
          </p:cNvPr>
          <p:cNvGrpSpPr/>
          <p:nvPr userDrawn="1"/>
        </p:nvGrpSpPr>
        <p:grpSpPr>
          <a:xfrm>
            <a:off x="10327045" y="-7915"/>
            <a:ext cx="1864956" cy="1214709"/>
            <a:chOff x="10327045" y="-7915"/>
            <a:chExt cx="1864956" cy="1214709"/>
          </a:xfrm>
        </p:grpSpPr>
        <p:sp>
          <p:nvSpPr>
            <p:cNvPr id="26" name="Freeform: Shape 25">
              <a:extLst>
                <a:ext uri="{FF2B5EF4-FFF2-40B4-BE49-F238E27FC236}">
                  <a16:creationId xmlns:a16="http://schemas.microsoft.com/office/drawing/2014/main" id="{A21BF261-CCDB-4CC5-9B69-41054D151177}"/>
                </a:ext>
              </a:extLst>
            </p:cNvPr>
            <p:cNvSpPr/>
            <p:nvPr/>
          </p:nvSpPr>
          <p:spPr>
            <a:xfrm>
              <a:off x="10327045" y="-3958"/>
              <a:ext cx="1628283" cy="1210751"/>
            </a:xfrm>
            <a:custGeom>
              <a:avLst/>
              <a:gdLst>
                <a:gd name="connsiteX0" fmla="*/ 1215097 w 1628283"/>
                <a:gd name="connsiteY0" fmla="*/ 0 h 1210751"/>
                <a:gd name="connsiteX1" fmla="*/ 1628283 w 1628283"/>
                <a:gd name="connsiteY1" fmla="*/ 0 h 1210751"/>
                <a:gd name="connsiteX2" fmla="*/ 413186 w 1628283"/>
                <a:gd name="connsiteY2" fmla="*/ 1210751 h 1210751"/>
                <a:gd name="connsiteX3" fmla="*/ 0 w 1628283"/>
                <a:gd name="connsiteY3" fmla="*/ 1210751 h 1210751"/>
              </a:gdLst>
              <a:ahLst/>
              <a:cxnLst>
                <a:cxn ang="0">
                  <a:pos x="connsiteX0" y="connsiteY0"/>
                </a:cxn>
                <a:cxn ang="0">
                  <a:pos x="connsiteX1" y="connsiteY1"/>
                </a:cxn>
                <a:cxn ang="0">
                  <a:pos x="connsiteX2" y="connsiteY2"/>
                </a:cxn>
                <a:cxn ang="0">
                  <a:pos x="connsiteX3" y="connsiteY3"/>
                </a:cxn>
              </a:cxnLst>
              <a:rect l="l" t="t" r="r" b="b"/>
              <a:pathLst>
                <a:path w="1628283" h="1210751">
                  <a:moveTo>
                    <a:pt x="1215097" y="0"/>
                  </a:moveTo>
                  <a:lnTo>
                    <a:pt x="1628283" y="0"/>
                  </a:lnTo>
                  <a:lnTo>
                    <a:pt x="413186" y="1210751"/>
                  </a:lnTo>
                  <a:lnTo>
                    <a:pt x="0" y="1210751"/>
                  </a:lnTo>
                  <a:close/>
                </a:path>
              </a:pathLst>
            </a:custGeom>
            <a:solidFill>
              <a:schemeClr val="bg1"/>
            </a:solidFill>
            <a:ln>
              <a:solidFill>
                <a:srgbClr val="0B588E"/>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90A9FCE-DF00-4F71-BEE6-16A24A01EBD2}"/>
                </a:ext>
              </a:extLst>
            </p:cNvPr>
            <p:cNvSpPr/>
            <p:nvPr/>
          </p:nvSpPr>
          <p:spPr>
            <a:xfrm>
              <a:off x="10928626" y="-7915"/>
              <a:ext cx="1263375" cy="1214708"/>
            </a:xfrm>
            <a:custGeom>
              <a:avLst/>
              <a:gdLst>
                <a:gd name="connsiteX0" fmla="*/ 1219069 w 1263375"/>
                <a:gd name="connsiteY0" fmla="*/ 0 h 1214708"/>
                <a:gd name="connsiteX1" fmla="*/ 1263375 w 1263375"/>
                <a:gd name="connsiteY1" fmla="*/ 0 h 1214708"/>
                <a:gd name="connsiteX2" fmla="*/ 1263375 w 1263375"/>
                <a:gd name="connsiteY2" fmla="*/ 367560 h 1214708"/>
                <a:gd name="connsiteX3" fmla="*/ 413186 w 1263375"/>
                <a:gd name="connsiteY3" fmla="*/ 1214708 h 1214708"/>
                <a:gd name="connsiteX4" fmla="*/ 0 w 1263375"/>
                <a:gd name="connsiteY4" fmla="*/ 1214708 h 1214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375" h="1214708">
                  <a:moveTo>
                    <a:pt x="1219069" y="0"/>
                  </a:moveTo>
                  <a:lnTo>
                    <a:pt x="1263375" y="0"/>
                  </a:lnTo>
                  <a:lnTo>
                    <a:pt x="1263375" y="367560"/>
                  </a:lnTo>
                  <a:lnTo>
                    <a:pt x="413186" y="1214708"/>
                  </a:lnTo>
                  <a:lnTo>
                    <a:pt x="0" y="1214708"/>
                  </a:lnTo>
                  <a:close/>
                </a:path>
              </a:pathLst>
            </a:custGeom>
            <a:solidFill>
              <a:schemeClr val="bg1"/>
            </a:solidFill>
            <a:ln>
              <a:solidFill>
                <a:srgbClr val="0B588E"/>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6F1E9594-1011-4C4C-9235-82780A14E9B9}"/>
                </a:ext>
              </a:extLst>
            </p:cNvPr>
            <p:cNvSpPr/>
            <p:nvPr userDrawn="1"/>
          </p:nvSpPr>
          <p:spPr>
            <a:xfrm>
              <a:off x="11530204" y="547365"/>
              <a:ext cx="661796" cy="659429"/>
            </a:xfrm>
            <a:custGeom>
              <a:avLst/>
              <a:gdLst>
                <a:gd name="connsiteX0" fmla="*/ 661796 w 661796"/>
                <a:gd name="connsiteY0" fmla="*/ 0 h 659429"/>
                <a:gd name="connsiteX1" fmla="*/ 661796 w 661796"/>
                <a:gd name="connsiteY1" fmla="*/ 411708 h 659429"/>
                <a:gd name="connsiteX2" fmla="*/ 413186 w 661796"/>
                <a:gd name="connsiteY2" fmla="*/ 659429 h 659429"/>
                <a:gd name="connsiteX3" fmla="*/ 0 w 661796"/>
                <a:gd name="connsiteY3" fmla="*/ 659429 h 659429"/>
              </a:gdLst>
              <a:ahLst/>
              <a:cxnLst>
                <a:cxn ang="0">
                  <a:pos x="connsiteX0" y="connsiteY0"/>
                </a:cxn>
                <a:cxn ang="0">
                  <a:pos x="connsiteX1" y="connsiteY1"/>
                </a:cxn>
                <a:cxn ang="0">
                  <a:pos x="connsiteX2" y="connsiteY2"/>
                </a:cxn>
                <a:cxn ang="0">
                  <a:pos x="connsiteX3" y="connsiteY3"/>
                </a:cxn>
              </a:cxnLst>
              <a:rect l="l" t="t" r="r" b="b"/>
              <a:pathLst>
                <a:path w="661796" h="659429">
                  <a:moveTo>
                    <a:pt x="661796" y="0"/>
                  </a:moveTo>
                  <a:lnTo>
                    <a:pt x="661796" y="411708"/>
                  </a:lnTo>
                  <a:lnTo>
                    <a:pt x="413186" y="659429"/>
                  </a:lnTo>
                  <a:lnTo>
                    <a:pt x="0" y="659429"/>
                  </a:lnTo>
                  <a:close/>
                </a:path>
              </a:pathLst>
            </a:custGeom>
            <a:solidFill>
              <a:schemeClr val="bg1"/>
            </a:solidFill>
            <a:ln>
              <a:solidFill>
                <a:srgbClr val="0B588E"/>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9" name="Rectangle 28">
            <a:extLst>
              <a:ext uri="{FF2B5EF4-FFF2-40B4-BE49-F238E27FC236}">
                <a16:creationId xmlns:a16="http://schemas.microsoft.com/office/drawing/2014/main" id="{47095122-A863-4237-9871-16A1080C4E3D}"/>
              </a:ext>
            </a:extLst>
          </p:cNvPr>
          <p:cNvSpPr/>
          <p:nvPr userDrawn="1"/>
        </p:nvSpPr>
        <p:spPr>
          <a:xfrm>
            <a:off x="0" y="866275"/>
            <a:ext cx="12192000" cy="79292"/>
          </a:xfrm>
          <a:prstGeom prst="rect">
            <a:avLst/>
          </a:prstGeom>
          <a:solidFill>
            <a:srgbClr val="0F6AB7"/>
          </a:solidFill>
          <a:ln>
            <a:noFill/>
          </a:ln>
          <a:effectLst>
            <a:outerShdw blurRad="215900" dist="381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noFill/>
            </a:endParaRPr>
          </a:p>
        </p:txBody>
      </p:sp>
      <p:sp>
        <p:nvSpPr>
          <p:cNvPr id="30" name="Rectangle 29">
            <a:extLst>
              <a:ext uri="{FF2B5EF4-FFF2-40B4-BE49-F238E27FC236}">
                <a16:creationId xmlns:a16="http://schemas.microsoft.com/office/drawing/2014/main" id="{65D70B97-0797-4165-9895-6F5A511FE5C3}"/>
              </a:ext>
            </a:extLst>
          </p:cNvPr>
          <p:cNvSpPr/>
          <p:nvPr userDrawn="1"/>
        </p:nvSpPr>
        <p:spPr>
          <a:xfrm>
            <a:off x="-1" y="0"/>
            <a:ext cx="12192001" cy="866274"/>
          </a:xfrm>
          <a:prstGeom prst="rect">
            <a:avLst/>
          </a:prstGeom>
          <a:pattFill prst="dkDnDiag">
            <a:fgClr>
              <a:srgbClr val="FF9200"/>
            </a:fgClr>
            <a:bgClr>
              <a:schemeClr val="bg1"/>
            </a:bgClr>
          </a:pattFill>
          <a:ln>
            <a:no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Rectangle 30">
            <a:extLst>
              <a:ext uri="{FF2B5EF4-FFF2-40B4-BE49-F238E27FC236}">
                <a16:creationId xmlns:a16="http://schemas.microsoft.com/office/drawing/2014/main" id="{99BF1728-852F-4CF9-ABB2-53E473502FD9}"/>
              </a:ext>
            </a:extLst>
          </p:cNvPr>
          <p:cNvSpPr/>
          <p:nvPr userDrawn="1"/>
        </p:nvSpPr>
        <p:spPr>
          <a:xfrm>
            <a:off x="-1" y="0"/>
            <a:ext cx="12192001" cy="862317"/>
          </a:xfrm>
          <a:prstGeom prst="rect">
            <a:avLst/>
          </a:prstGeom>
          <a:gradFill>
            <a:gsLst>
              <a:gs pos="25000">
                <a:schemeClr val="bg1"/>
              </a:gs>
              <a:gs pos="100000">
                <a:schemeClr val="bg1">
                  <a:alpha val="61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Title 1">
            <a:extLst>
              <a:ext uri="{FF2B5EF4-FFF2-40B4-BE49-F238E27FC236}">
                <a16:creationId xmlns:a16="http://schemas.microsoft.com/office/drawing/2014/main" id="{F5DC81BD-EF4C-489E-87CF-C04B45C3A040}"/>
              </a:ext>
            </a:extLst>
          </p:cNvPr>
          <p:cNvSpPr>
            <a:spLocks noGrp="1"/>
          </p:cNvSpPr>
          <p:nvPr>
            <p:ph type="title"/>
          </p:nvPr>
        </p:nvSpPr>
        <p:spPr>
          <a:xfrm>
            <a:off x="3124200" y="-1"/>
            <a:ext cx="8839199" cy="862317"/>
          </a:xfrm>
        </p:spPr>
        <p:txBody>
          <a:bodyPr tIns="0" bIns="0" anchor="b">
            <a:normAutofit/>
          </a:bodyPr>
          <a:lstStyle>
            <a:lvl1pPr>
              <a:defRPr lang="en-US" sz="2800" dirty="0">
                <a:solidFill>
                  <a:srgbClr val="0F6AB7"/>
                </a:solidFill>
              </a:defRPr>
            </a:lvl1pPr>
          </a:lstStyle>
          <a:p>
            <a:r>
              <a:rPr lang="en-US" dirty="0"/>
              <a:t>Click to edit Master title style</a:t>
            </a:r>
          </a:p>
        </p:txBody>
      </p:sp>
      <p:pic>
        <p:nvPicPr>
          <p:cNvPr id="33" name="Picture 32">
            <a:extLst>
              <a:ext uri="{FF2B5EF4-FFF2-40B4-BE49-F238E27FC236}">
                <a16:creationId xmlns:a16="http://schemas.microsoft.com/office/drawing/2014/main" id="{77877C1B-6F8D-42D4-9D28-99AC98FBB6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 y="381107"/>
            <a:ext cx="2508455" cy="410637"/>
          </a:xfrm>
          <a:prstGeom prst="rect">
            <a:avLst/>
          </a:prstGeom>
        </p:spPr>
      </p:pic>
    </p:spTree>
    <p:extLst>
      <p:ext uri="{BB962C8B-B14F-4D97-AF65-F5344CB8AC3E}">
        <p14:creationId xmlns:p14="http://schemas.microsoft.com/office/powerpoint/2010/main" val="3522794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4" name="Date Placeholder 3">
            <a:extLst>
              <a:ext uri="{FF2B5EF4-FFF2-40B4-BE49-F238E27FC236}">
                <a16:creationId xmlns:a16="http://schemas.microsoft.com/office/drawing/2014/main" id="{3E296FA5-F782-4631-9469-373B2CE20951}"/>
              </a:ext>
            </a:extLst>
          </p:cNvPr>
          <p:cNvSpPr>
            <a:spLocks noGrp="1"/>
          </p:cNvSpPr>
          <p:nvPr>
            <p:ph type="dt" sz="half" idx="10"/>
          </p:nvPr>
        </p:nvSpPr>
        <p:spPr>
          <a:xfrm>
            <a:off x="228600" y="6361647"/>
            <a:ext cx="2743200" cy="365125"/>
          </a:xfrm>
        </p:spPr>
        <p:txBody>
          <a:bodyPr/>
          <a:lstStyle/>
          <a:p>
            <a:fld id="{D442047A-5F9E-1D48-BFFD-AF2EAC846494}" type="datetimeFigureOut">
              <a:rPr lang="en-US" smtClean="0"/>
              <a:t>6/21/2023</a:t>
            </a:fld>
            <a:endParaRPr lang="en-US" dirty="0"/>
          </a:p>
        </p:txBody>
      </p:sp>
      <p:sp>
        <p:nvSpPr>
          <p:cNvPr id="35" name="Slide Number Placeholder 5">
            <a:extLst>
              <a:ext uri="{FF2B5EF4-FFF2-40B4-BE49-F238E27FC236}">
                <a16:creationId xmlns:a16="http://schemas.microsoft.com/office/drawing/2014/main" id="{EFB2A82E-CB96-4786-AA03-8852ED2EA91B}"/>
              </a:ext>
            </a:extLst>
          </p:cNvPr>
          <p:cNvSpPr>
            <a:spLocks noGrp="1"/>
          </p:cNvSpPr>
          <p:nvPr>
            <p:ph type="sldNum" sz="quarter" idx="12"/>
          </p:nvPr>
        </p:nvSpPr>
        <p:spPr>
          <a:xfrm>
            <a:off x="4724400" y="6361647"/>
            <a:ext cx="2743200" cy="365125"/>
          </a:xfrm>
        </p:spPr>
        <p:txBody>
          <a:bodyPr/>
          <a:lstStyle>
            <a:lvl1pPr algn="ctr">
              <a:defRPr/>
            </a:lvl1pPr>
          </a:lstStyle>
          <a:p>
            <a:fld id="{0B43FD67-6B2A-6040-A048-FC20786D1556}" type="slidenum">
              <a:rPr lang="en-US" smtClean="0"/>
              <a:pPr/>
              <a:t>‹#›</a:t>
            </a:fld>
            <a:endParaRPr lang="en-US" dirty="0"/>
          </a:p>
        </p:txBody>
      </p:sp>
      <p:grpSp>
        <p:nvGrpSpPr>
          <p:cNvPr id="31" name="Group 30">
            <a:extLst>
              <a:ext uri="{FF2B5EF4-FFF2-40B4-BE49-F238E27FC236}">
                <a16:creationId xmlns:a16="http://schemas.microsoft.com/office/drawing/2014/main" id="{A171E810-B5CE-4EDD-A0AC-1284FD842251}"/>
              </a:ext>
            </a:extLst>
          </p:cNvPr>
          <p:cNvGrpSpPr/>
          <p:nvPr userDrawn="1"/>
        </p:nvGrpSpPr>
        <p:grpSpPr>
          <a:xfrm>
            <a:off x="10327045" y="-7915"/>
            <a:ext cx="1864956" cy="1214709"/>
            <a:chOff x="10327045" y="-7915"/>
            <a:chExt cx="1864956" cy="1214709"/>
          </a:xfrm>
        </p:grpSpPr>
        <p:sp>
          <p:nvSpPr>
            <p:cNvPr id="36" name="Freeform: Shape 35">
              <a:extLst>
                <a:ext uri="{FF2B5EF4-FFF2-40B4-BE49-F238E27FC236}">
                  <a16:creationId xmlns:a16="http://schemas.microsoft.com/office/drawing/2014/main" id="{D6808EBB-A239-4630-A403-1F8C537E11D1}"/>
                </a:ext>
              </a:extLst>
            </p:cNvPr>
            <p:cNvSpPr/>
            <p:nvPr/>
          </p:nvSpPr>
          <p:spPr>
            <a:xfrm>
              <a:off x="10327045" y="-3958"/>
              <a:ext cx="1628283" cy="1210751"/>
            </a:xfrm>
            <a:custGeom>
              <a:avLst/>
              <a:gdLst>
                <a:gd name="connsiteX0" fmla="*/ 1215097 w 1628283"/>
                <a:gd name="connsiteY0" fmla="*/ 0 h 1210751"/>
                <a:gd name="connsiteX1" fmla="*/ 1628283 w 1628283"/>
                <a:gd name="connsiteY1" fmla="*/ 0 h 1210751"/>
                <a:gd name="connsiteX2" fmla="*/ 413186 w 1628283"/>
                <a:gd name="connsiteY2" fmla="*/ 1210751 h 1210751"/>
                <a:gd name="connsiteX3" fmla="*/ 0 w 1628283"/>
                <a:gd name="connsiteY3" fmla="*/ 1210751 h 1210751"/>
              </a:gdLst>
              <a:ahLst/>
              <a:cxnLst>
                <a:cxn ang="0">
                  <a:pos x="connsiteX0" y="connsiteY0"/>
                </a:cxn>
                <a:cxn ang="0">
                  <a:pos x="connsiteX1" y="connsiteY1"/>
                </a:cxn>
                <a:cxn ang="0">
                  <a:pos x="connsiteX2" y="connsiteY2"/>
                </a:cxn>
                <a:cxn ang="0">
                  <a:pos x="connsiteX3" y="connsiteY3"/>
                </a:cxn>
              </a:cxnLst>
              <a:rect l="l" t="t" r="r" b="b"/>
              <a:pathLst>
                <a:path w="1628283" h="1210751">
                  <a:moveTo>
                    <a:pt x="1215097" y="0"/>
                  </a:moveTo>
                  <a:lnTo>
                    <a:pt x="1628283" y="0"/>
                  </a:lnTo>
                  <a:lnTo>
                    <a:pt x="413186" y="1210751"/>
                  </a:lnTo>
                  <a:lnTo>
                    <a:pt x="0" y="1210751"/>
                  </a:lnTo>
                  <a:close/>
                </a:path>
              </a:pathLst>
            </a:custGeom>
            <a:solidFill>
              <a:schemeClr val="bg1"/>
            </a:solidFill>
            <a:ln>
              <a:solidFill>
                <a:srgbClr val="0B588E"/>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840131A6-E1CC-4EAE-BC2A-073D033436CB}"/>
                </a:ext>
              </a:extLst>
            </p:cNvPr>
            <p:cNvSpPr/>
            <p:nvPr/>
          </p:nvSpPr>
          <p:spPr>
            <a:xfrm>
              <a:off x="10928626" y="-7915"/>
              <a:ext cx="1263375" cy="1214708"/>
            </a:xfrm>
            <a:custGeom>
              <a:avLst/>
              <a:gdLst>
                <a:gd name="connsiteX0" fmla="*/ 1219069 w 1263375"/>
                <a:gd name="connsiteY0" fmla="*/ 0 h 1214708"/>
                <a:gd name="connsiteX1" fmla="*/ 1263375 w 1263375"/>
                <a:gd name="connsiteY1" fmla="*/ 0 h 1214708"/>
                <a:gd name="connsiteX2" fmla="*/ 1263375 w 1263375"/>
                <a:gd name="connsiteY2" fmla="*/ 367560 h 1214708"/>
                <a:gd name="connsiteX3" fmla="*/ 413186 w 1263375"/>
                <a:gd name="connsiteY3" fmla="*/ 1214708 h 1214708"/>
                <a:gd name="connsiteX4" fmla="*/ 0 w 1263375"/>
                <a:gd name="connsiteY4" fmla="*/ 1214708 h 1214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375" h="1214708">
                  <a:moveTo>
                    <a:pt x="1219069" y="0"/>
                  </a:moveTo>
                  <a:lnTo>
                    <a:pt x="1263375" y="0"/>
                  </a:lnTo>
                  <a:lnTo>
                    <a:pt x="1263375" y="367560"/>
                  </a:lnTo>
                  <a:lnTo>
                    <a:pt x="413186" y="1214708"/>
                  </a:lnTo>
                  <a:lnTo>
                    <a:pt x="0" y="1214708"/>
                  </a:lnTo>
                  <a:close/>
                </a:path>
              </a:pathLst>
            </a:custGeom>
            <a:solidFill>
              <a:schemeClr val="bg1"/>
            </a:solidFill>
            <a:ln>
              <a:solidFill>
                <a:srgbClr val="0B588E"/>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8B1D56D1-A883-4B16-9D47-398927622EF9}"/>
                </a:ext>
              </a:extLst>
            </p:cNvPr>
            <p:cNvSpPr/>
            <p:nvPr userDrawn="1"/>
          </p:nvSpPr>
          <p:spPr>
            <a:xfrm>
              <a:off x="11530204" y="547365"/>
              <a:ext cx="661796" cy="659429"/>
            </a:xfrm>
            <a:custGeom>
              <a:avLst/>
              <a:gdLst>
                <a:gd name="connsiteX0" fmla="*/ 661796 w 661796"/>
                <a:gd name="connsiteY0" fmla="*/ 0 h 659429"/>
                <a:gd name="connsiteX1" fmla="*/ 661796 w 661796"/>
                <a:gd name="connsiteY1" fmla="*/ 411708 h 659429"/>
                <a:gd name="connsiteX2" fmla="*/ 413186 w 661796"/>
                <a:gd name="connsiteY2" fmla="*/ 659429 h 659429"/>
                <a:gd name="connsiteX3" fmla="*/ 0 w 661796"/>
                <a:gd name="connsiteY3" fmla="*/ 659429 h 659429"/>
              </a:gdLst>
              <a:ahLst/>
              <a:cxnLst>
                <a:cxn ang="0">
                  <a:pos x="connsiteX0" y="connsiteY0"/>
                </a:cxn>
                <a:cxn ang="0">
                  <a:pos x="connsiteX1" y="connsiteY1"/>
                </a:cxn>
                <a:cxn ang="0">
                  <a:pos x="connsiteX2" y="connsiteY2"/>
                </a:cxn>
                <a:cxn ang="0">
                  <a:pos x="connsiteX3" y="connsiteY3"/>
                </a:cxn>
              </a:cxnLst>
              <a:rect l="l" t="t" r="r" b="b"/>
              <a:pathLst>
                <a:path w="661796" h="659429">
                  <a:moveTo>
                    <a:pt x="661796" y="0"/>
                  </a:moveTo>
                  <a:lnTo>
                    <a:pt x="661796" y="411708"/>
                  </a:lnTo>
                  <a:lnTo>
                    <a:pt x="413186" y="659429"/>
                  </a:lnTo>
                  <a:lnTo>
                    <a:pt x="0" y="659429"/>
                  </a:lnTo>
                  <a:close/>
                </a:path>
              </a:pathLst>
            </a:custGeom>
            <a:solidFill>
              <a:schemeClr val="bg1"/>
            </a:solidFill>
            <a:ln>
              <a:solidFill>
                <a:srgbClr val="0B588E"/>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Rectangle 39">
            <a:extLst>
              <a:ext uri="{FF2B5EF4-FFF2-40B4-BE49-F238E27FC236}">
                <a16:creationId xmlns:a16="http://schemas.microsoft.com/office/drawing/2014/main" id="{44ADD6F0-C5F6-49B2-8AF1-6D96277A78DB}"/>
              </a:ext>
            </a:extLst>
          </p:cNvPr>
          <p:cNvSpPr/>
          <p:nvPr userDrawn="1"/>
        </p:nvSpPr>
        <p:spPr>
          <a:xfrm>
            <a:off x="0" y="866275"/>
            <a:ext cx="12192000" cy="79292"/>
          </a:xfrm>
          <a:prstGeom prst="rect">
            <a:avLst/>
          </a:prstGeom>
          <a:solidFill>
            <a:srgbClr val="0F6AB7"/>
          </a:solidFill>
          <a:ln>
            <a:noFill/>
          </a:ln>
          <a:effectLst>
            <a:outerShdw blurRad="215900" dist="381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noFill/>
            </a:endParaRPr>
          </a:p>
        </p:txBody>
      </p:sp>
      <p:sp>
        <p:nvSpPr>
          <p:cNvPr id="41" name="Rectangle 40">
            <a:extLst>
              <a:ext uri="{FF2B5EF4-FFF2-40B4-BE49-F238E27FC236}">
                <a16:creationId xmlns:a16="http://schemas.microsoft.com/office/drawing/2014/main" id="{685D69E8-4BC0-436F-890F-3E3CA73589A4}"/>
              </a:ext>
            </a:extLst>
          </p:cNvPr>
          <p:cNvSpPr/>
          <p:nvPr userDrawn="1"/>
        </p:nvSpPr>
        <p:spPr>
          <a:xfrm>
            <a:off x="-1" y="0"/>
            <a:ext cx="12192001" cy="866274"/>
          </a:xfrm>
          <a:prstGeom prst="rect">
            <a:avLst/>
          </a:prstGeom>
          <a:pattFill prst="dkDnDiag">
            <a:fgClr>
              <a:srgbClr val="FF9200"/>
            </a:fgClr>
            <a:bgClr>
              <a:schemeClr val="bg1"/>
            </a:bgClr>
          </a:pattFill>
          <a:ln>
            <a:no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Rectangle 41">
            <a:extLst>
              <a:ext uri="{FF2B5EF4-FFF2-40B4-BE49-F238E27FC236}">
                <a16:creationId xmlns:a16="http://schemas.microsoft.com/office/drawing/2014/main" id="{C0138CE3-8324-4C08-8E98-A83E151ABEC5}"/>
              </a:ext>
            </a:extLst>
          </p:cNvPr>
          <p:cNvSpPr/>
          <p:nvPr userDrawn="1"/>
        </p:nvSpPr>
        <p:spPr>
          <a:xfrm>
            <a:off x="-1" y="0"/>
            <a:ext cx="12192001" cy="862317"/>
          </a:xfrm>
          <a:prstGeom prst="rect">
            <a:avLst/>
          </a:prstGeom>
          <a:gradFill>
            <a:gsLst>
              <a:gs pos="25000">
                <a:schemeClr val="bg1"/>
              </a:gs>
              <a:gs pos="100000">
                <a:schemeClr val="bg1">
                  <a:alpha val="61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Title 1">
            <a:extLst>
              <a:ext uri="{FF2B5EF4-FFF2-40B4-BE49-F238E27FC236}">
                <a16:creationId xmlns:a16="http://schemas.microsoft.com/office/drawing/2014/main" id="{1962E961-4493-474C-A77E-FCA6B326F3D1}"/>
              </a:ext>
            </a:extLst>
          </p:cNvPr>
          <p:cNvSpPr>
            <a:spLocks noGrp="1"/>
          </p:cNvSpPr>
          <p:nvPr>
            <p:ph type="title"/>
          </p:nvPr>
        </p:nvSpPr>
        <p:spPr>
          <a:xfrm>
            <a:off x="3124201" y="-1"/>
            <a:ext cx="5260258" cy="862317"/>
          </a:xfrm>
        </p:spPr>
        <p:txBody>
          <a:bodyPr tIns="0" bIns="0" anchor="b">
            <a:normAutofit/>
          </a:bodyPr>
          <a:lstStyle>
            <a:lvl1pPr>
              <a:defRPr lang="en-US" sz="2800" dirty="0">
                <a:solidFill>
                  <a:srgbClr val="0F6AB7"/>
                </a:solidFill>
              </a:defRPr>
            </a:lvl1pPr>
          </a:lstStyle>
          <a:p>
            <a:r>
              <a:rPr lang="en-US" dirty="0"/>
              <a:t>Click to edit Master title style</a:t>
            </a:r>
          </a:p>
        </p:txBody>
      </p:sp>
      <p:pic>
        <p:nvPicPr>
          <p:cNvPr id="44" name="Picture 43">
            <a:extLst>
              <a:ext uri="{FF2B5EF4-FFF2-40B4-BE49-F238E27FC236}">
                <a16:creationId xmlns:a16="http://schemas.microsoft.com/office/drawing/2014/main" id="{59917771-8ECF-4308-B2B3-B1282A674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 y="381107"/>
            <a:ext cx="2508455" cy="410637"/>
          </a:xfrm>
          <a:prstGeom prst="rect">
            <a:avLst/>
          </a:prstGeom>
        </p:spPr>
      </p:pic>
      <p:sp>
        <p:nvSpPr>
          <p:cNvPr id="45" name="Text Placeholder 9">
            <a:extLst>
              <a:ext uri="{FF2B5EF4-FFF2-40B4-BE49-F238E27FC236}">
                <a16:creationId xmlns:a16="http://schemas.microsoft.com/office/drawing/2014/main" id="{3566B51A-A33C-46B9-B74A-EB75F47AA87A}"/>
              </a:ext>
            </a:extLst>
          </p:cNvPr>
          <p:cNvSpPr>
            <a:spLocks noGrp="1"/>
          </p:cNvSpPr>
          <p:nvPr>
            <p:ph type="body" sz="quarter" idx="13" hasCustomPrompt="1"/>
          </p:nvPr>
        </p:nvSpPr>
        <p:spPr>
          <a:xfrm>
            <a:off x="8863162" y="-1"/>
            <a:ext cx="3138338" cy="862318"/>
          </a:xfrm>
        </p:spPr>
        <p:txBody>
          <a:bodyPr lIns="0" rIns="0" bIns="0" anchor="b">
            <a:normAutofit/>
          </a:bodyPr>
          <a:lstStyle>
            <a:lvl1pPr marL="0" indent="0" algn="r">
              <a:buNone/>
              <a:defRPr sz="2400" b="1">
                <a:solidFill>
                  <a:srgbClr val="0F6AB7"/>
                </a:solidFill>
                <a:latin typeface="+mn-lt"/>
              </a:defRPr>
            </a:lvl1pPr>
          </a:lstStyle>
          <a:p>
            <a:pPr lvl="0"/>
            <a:r>
              <a:rPr lang="en-US" dirty="0"/>
              <a:t>Click to add Subtitle</a:t>
            </a:r>
          </a:p>
        </p:txBody>
      </p:sp>
    </p:spTree>
    <p:extLst>
      <p:ext uri="{BB962C8B-B14F-4D97-AF65-F5344CB8AC3E}">
        <p14:creationId xmlns:p14="http://schemas.microsoft.com/office/powerpoint/2010/main" val="22440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83D995-58D7-6E4B-B34A-A3EBB89FDF8D}"/>
              </a:ext>
            </a:extLst>
          </p:cNvPr>
          <p:cNvSpPr/>
          <p:nvPr userDrawn="1"/>
        </p:nvSpPr>
        <p:spPr>
          <a:xfrm>
            <a:off x="1327374" y="-1"/>
            <a:ext cx="82296" cy="6858000"/>
          </a:xfrm>
          <a:prstGeom prst="rect">
            <a:avLst/>
          </a:prstGeom>
          <a:solidFill>
            <a:srgbClr val="0F6AB7"/>
          </a:solidFill>
          <a:ln>
            <a:noFill/>
          </a:ln>
          <a:effectLst>
            <a:outerShdw blurRad="215900" dist="381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106A37"/>
              </a:solidFill>
            </a:endParaRPr>
          </a:p>
        </p:txBody>
      </p:sp>
      <p:sp>
        <p:nvSpPr>
          <p:cNvPr id="7" name="Rectangle 6">
            <a:extLst>
              <a:ext uri="{FF2B5EF4-FFF2-40B4-BE49-F238E27FC236}">
                <a16:creationId xmlns:a16="http://schemas.microsoft.com/office/drawing/2014/main" id="{FC5E9C0D-218A-4A49-8BEE-27AEF11FE24C}"/>
              </a:ext>
            </a:extLst>
          </p:cNvPr>
          <p:cNvSpPr/>
          <p:nvPr userDrawn="1"/>
        </p:nvSpPr>
        <p:spPr>
          <a:xfrm>
            <a:off x="0" y="1"/>
            <a:ext cx="1326709" cy="6858000"/>
          </a:xfrm>
          <a:prstGeom prst="rect">
            <a:avLst/>
          </a:prstGeom>
          <a:pattFill prst="dkDnDiag">
            <a:fgClr>
              <a:srgbClr val="FF9200"/>
            </a:fgClr>
            <a:bgClr>
              <a:schemeClr val="bg1"/>
            </a:bgClr>
          </a:pattFill>
          <a:ln>
            <a:no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Rectangle 16">
            <a:extLst>
              <a:ext uri="{FF2B5EF4-FFF2-40B4-BE49-F238E27FC236}">
                <a16:creationId xmlns:a16="http://schemas.microsoft.com/office/drawing/2014/main" id="{6E6C81EE-8B34-40CA-898F-4B35521E457E}"/>
              </a:ext>
            </a:extLst>
          </p:cNvPr>
          <p:cNvSpPr/>
          <p:nvPr userDrawn="1"/>
        </p:nvSpPr>
        <p:spPr>
          <a:xfrm>
            <a:off x="0" y="-1"/>
            <a:ext cx="1326709" cy="6858000"/>
          </a:xfrm>
          <a:prstGeom prst="rect">
            <a:avLst/>
          </a:prstGeom>
          <a:gradFill>
            <a:gsLst>
              <a:gs pos="11000">
                <a:schemeClr val="bg1"/>
              </a:gs>
              <a:gs pos="100000">
                <a:schemeClr val="bg1">
                  <a:alpha val="54000"/>
                </a:schemeClr>
              </a:gs>
            </a:gsLst>
            <a:lin ang="4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919E8E5E-CFE5-C740-AA03-225B11B145CC}"/>
              </a:ext>
            </a:extLst>
          </p:cNvPr>
          <p:cNvSpPr>
            <a:spLocks noGrp="1"/>
          </p:cNvSpPr>
          <p:nvPr>
            <p:ph type="title"/>
          </p:nvPr>
        </p:nvSpPr>
        <p:spPr>
          <a:xfrm>
            <a:off x="1595043" y="236534"/>
            <a:ext cx="10368355" cy="637673"/>
          </a:xfrm>
        </p:spPr>
        <p:txBody>
          <a:bodyPr bIns="0" anchor="b">
            <a:normAutofit/>
          </a:bodyPr>
          <a:lstStyle>
            <a:lvl1pPr>
              <a:defRPr sz="2800">
                <a:solidFill>
                  <a:srgbClr val="0F6AB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D732E00-3699-D041-9B77-BCF986FA9067}"/>
              </a:ext>
            </a:extLst>
          </p:cNvPr>
          <p:cNvSpPr>
            <a:spLocks noGrp="1"/>
          </p:cNvSpPr>
          <p:nvPr>
            <p:ph idx="1"/>
          </p:nvPr>
        </p:nvSpPr>
        <p:spPr>
          <a:xfrm>
            <a:off x="1595044" y="1371601"/>
            <a:ext cx="10406456" cy="4838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F91C0EC-4F7A-8D43-83C6-D28CB8E75741}"/>
              </a:ext>
            </a:extLst>
          </p:cNvPr>
          <p:cNvSpPr>
            <a:spLocks noGrp="1"/>
          </p:cNvSpPr>
          <p:nvPr>
            <p:ph type="dt" sz="half" idx="10"/>
          </p:nvPr>
        </p:nvSpPr>
        <p:spPr>
          <a:xfrm>
            <a:off x="228600" y="6361647"/>
            <a:ext cx="1096392" cy="365125"/>
          </a:xfrm>
        </p:spPr>
        <p:txBody>
          <a:bodyPr/>
          <a:lstStyle/>
          <a:p>
            <a:fld id="{D442047A-5F9E-1D48-BFFD-AF2EAC846494}" type="datetimeFigureOut">
              <a:rPr lang="en-US" smtClean="0"/>
              <a:t>6/21/2023</a:t>
            </a:fld>
            <a:endParaRPr lang="en-US" dirty="0"/>
          </a:p>
        </p:txBody>
      </p:sp>
      <p:sp>
        <p:nvSpPr>
          <p:cNvPr id="6" name="Slide Number Placeholder 5">
            <a:extLst>
              <a:ext uri="{FF2B5EF4-FFF2-40B4-BE49-F238E27FC236}">
                <a16:creationId xmlns:a16="http://schemas.microsoft.com/office/drawing/2014/main" id="{2E67DAFC-9547-B04A-8AAE-2EEE8F115245}"/>
              </a:ext>
            </a:extLst>
          </p:cNvPr>
          <p:cNvSpPr>
            <a:spLocks noGrp="1"/>
          </p:cNvSpPr>
          <p:nvPr>
            <p:ph type="sldNum" sz="quarter" idx="12"/>
          </p:nvPr>
        </p:nvSpPr>
        <p:spPr>
          <a:xfrm>
            <a:off x="4724400" y="6361647"/>
            <a:ext cx="2743200" cy="365125"/>
          </a:xfrm>
        </p:spPr>
        <p:txBody>
          <a:bodyPr/>
          <a:lstStyle>
            <a:lvl1pPr algn="ctr">
              <a:defRPr/>
            </a:lvl1pPr>
          </a:lstStyle>
          <a:p>
            <a:fld id="{0B43FD67-6B2A-6040-A048-FC20786D1556}" type="slidenum">
              <a:rPr lang="en-US" smtClean="0"/>
              <a:pPr/>
              <a:t>‹#›</a:t>
            </a:fld>
            <a:endParaRPr lang="en-US" dirty="0"/>
          </a:p>
        </p:txBody>
      </p:sp>
      <p:sp>
        <p:nvSpPr>
          <p:cNvPr id="32" name="Freeform: Shape 31">
            <a:extLst>
              <a:ext uri="{FF2B5EF4-FFF2-40B4-BE49-F238E27FC236}">
                <a16:creationId xmlns:a16="http://schemas.microsoft.com/office/drawing/2014/main" id="{469F4F34-A6F3-4706-935F-F6A88D9BD435}"/>
              </a:ext>
            </a:extLst>
          </p:cNvPr>
          <p:cNvSpPr/>
          <p:nvPr/>
        </p:nvSpPr>
        <p:spPr>
          <a:xfrm rot="5400000">
            <a:off x="-226318" y="4515774"/>
            <a:ext cx="791391" cy="376852"/>
          </a:xfrm>
          <a:custGeom>
            <a:avLst/>
            <a:gdLst>
              <a:gd name="connsiteX0" fmla="*/ 0 w 791391"/>
              <a:gd name="connsiteY0" fmla="*/ 376852 h 376852"/>
              <a:gd name="connsiteX1" fmla="*/ 378205 w 791391"/>
              <a:gd name="connsiteY1" fmla="*/ 0 h 376852"/>
              <a:gd name="connsiteX2" fmla="*/ 791391 w 791391"/>
              <a:gd name="connsiteY2" fmla="*/ 0 h 376852"/>
              <a:gd name="connsiteX3" fmla="*/ 413186 w 791391"/>
              <a:gd name="connsiteY3" fmla="*/ 376852 h 376852"/>
            </a:gdLst>
            <a:ahLst/>
            <a:cxnLst>
              <a:cxn ang="0">
                <a:pos x="connsiteX0" y="connsiteY0"/>
              </a:cxn>
              <a:cxn ang="0">
                <a:pos x="connsiteX1" y="connsiteY1"/>
              </a:cxn>
              <a:cxn ang="0">
                <a:pos x="connsiteX2" y="connsiteY2"/>
              </a:cxn>
              <a:cxn ang="0">
                <a:pos x="connsiteX3" y="connsiteY3"/>
              </a:cxn>
            </a:cxnLst>
            <a:rect l="l" t="t" r="r" b="b"/>
            <a:pathLst>
              <a:path w="791391" h="376852">
                <a:moveTo>
                  <a:pt x="0" y="376852"/>
                </a:moveTo>
                <a:lnTo>
                  <a:pt x="378205" y="0"/>
                </a:lnTo>
                <a:lnTo>
                  <a:pt x="791391" y="0"/>
                </a:lnTo>
                <a:lnTo>
                  <a:pt x="413186" y="376852"/>
                </a:lnTo>
                <a:close/>
              </a:path>
            </a:pathLst>
          </a:custGeom>
          <a:solidFill>
            <a:schemeClr val="bg1"/>
          </a:solidFill>
          <a:ln>
            <a:solidFill>
              <a:srgbClr val="0B5794"/>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7407044-6033-47F5-A158-3F3455DC327E}"/>
              </a:ext>
            </a:extLst>
          </p:cNvPr>
          <p:cNvSpPr/>
          <p:nvPr/>
        </p:nvSpPr>
        <p:spPr>
          <a:xfrm rot="5400000">
            <a:off x="-226984" y="5116689"/>
            <a:ext cx="792058" cy="377517"/>
          </a:xfrm>
          <a:custGeom>
            <a:avLst/>
            <a:gdLst>
              <a:gd name="connsiteX0" fmla="*/ 0 w 792058"/>
              <a:gd name="connsiteY0" fmla="*/ 377517 h 377517"/>
              <a:gd name="connsiteX1" fmla="*/ 378872 w 792058"/>
              <a:gd name="connsiteY1" fmla="*/ 0 h 377517"/>
              <a:gd name="connsiteX2" fmla="*/ 792058 w 792058"/>
              <a:gd name="connsiteY2" fmla="*/ 0 h 377517"/>
              <a:gd name="connsiteX3" fmla="*/ 413186 w 792058"/>
              <a:gd name="connsiteY3" fmla="*/ 377517 h 377517"/>
            </a:gdLst>
            <a:ahLst/>
            <a:cxnLst>
              <a:cxn ang="0">
                <a:pos x="connsiteX0" y="connsiteY0"/>
              </a:cxn>
              <a:cxn ang="0">
                <a:pos x="connsiteX1" y="connsiteY1"/>
              </a:cxn>
              <a:cxn ang="0">
                <a:pos x="connsiteX2" y="connsiteY2"/>
              </a:cxn>
              <a:cxn ang="0">
                <a:pos x="connsiteX3" y="connsiteY3"/>
              </a:cxn>
            </a:cxnLst>
            <a:rect l="l" t="t" r="r" b="b"/>
            <a:pathLst>
              <a:path w="792058" h="377517">
                <a:moveTo>
                  <a:pt x="0" y="377517"/>
                </a:moveTo>
                <a:lnTo>
                  <a:pt x="378872" y="0"/>
                </a:lnTo>
                <a:lnTo>
                  <a:pt x="792058" y="0"/>
                </a:lnTo>
                <a:lnTo>
                  <a:pt x="413186" y="377517"/>
                </a:lnTo>
                <a:close/>
              </a:path>
            </a:pathLst>
          </a:custGeom>
          <a:solidFill>
            <a:schemeClr val="bg1"/>
          </a:solidFill>
          <a:ln>
            <a:solidFill>
              <a:srgbClr val="0B5794"/>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E776FC73-ED18-41FD-ACDB-E4E0978F7321}"/>
              </a:ext>
            </a:extLst>
          </p:cNvPr>
          <p:cNvSpPr/>
          <p:nvPr userDrawn="1"/>
        </p:nvSpPr>
        <p:spPr>
          <a:xfrm rot="5400000">
            <a:off x="-226984" y="5718268"/>
            <a:ext cx="792057" cy="377516"/>
          </a:xfrm>
          <a:custGeom>
            <a:avLst/>
            <a:gdLst>
              <a:gd name="connsiteX0" fmla="*/ 0 w 792057"/>
              <a:gd name="connsiteY0" fmla="*/ 377516 h 377516"/>
              <a:gd name="connsiteX1" fmla="*/ 378871 w 792057"/>
              <a:gd name="connsiteY1" fmla="*/ 0 h 377516"/>
              <a:gd name="connsiteX2" fmla="*/ 792057 w 792057"/>
              <a:gd name="connsiteY2" fmla="*/ 0 h 377516"/>
              <a:gd name="connsiteX3" fmla="*/ 413186 w 792057"/>
              <a:gd name="connsiteY3" fmla="*/ 377516 h 377516"/>
            </a:gdLst>
            <a:ahLst/>
            <a:cxnLst>
              <a:cxn ang="0">
                <a:pos x="connsiteX0" y="connsiteY0"/>
              </a:cxn>
              <a:cxn ang="0">
                <a:pos x="connsiteX1" y="connsiteY1"/>
              </a:cxn>
              <a:cxn ang="0">
                <a:pos x="connsiteX2" y="connsiteY2"/>
              </a:cxn>
              <a:cxn ang="0">
                <a:pos x="connsiteX3" y="connsiteY3"/>
              </a:cxn>
            </a:cxnLst>
            <a:rect l="l" t="t" r="r" b="b"/>
            <a:pathLst>
              <a:path w="792057" h="377516">
                <a:moveTo>
                  <a:pt x="0" y="377516"/>
                </a:moveTo>
                <a:lnTo>
                  <a:pt x="378871" y="0"/>
                </a:lnTo>
                <a:lnTo>
                  <a:pt x="792057" y="0"/>
                </a:lnTo>
                <a:lnTo>
                  <a:pt x="413186" y="377516"/>
                </a:lnTo>
                <a:close/>
              </a:path>
            </a:pathLst>
          </a:custGeom>
          <a:solidFill>
            <a:schemeClr val="bg1"/>
          </a:solidFill>
          <a:ln>
            <a:solidFill>
              <a:srgbClr val="0B5794"/>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7DB61C41-621C-4359-AF02-6C5A3F392B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560" r="15181" b="22262"/>
          <a:stretch/>
        </p:blipFill>
        <p:spPr>
          <a:xfrm>
            <a:off x="180975" y="170643"/>
            <a:ext cx="961026" cy="946150"/>
          </a:xfrm>
          <a:prstGeom prst="rect">
            <a:avLst/>
          </a:prstGeom>
        </p:spPr>
      </p:pic>
    </p:spTree>
    <p:extLst>
      <p:ext uri="{BB962C8B-B14F-4D97-AF65-F5344CB8AC3E}">
        <p14:creationId xmlns:p14="http://schemas.microsoft.com/office/powerpoint/2010/main" val="1226626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41162F23-C8C5-494B-AD92-9E17CF1E1B03}"/>
              </a:ext>
            </a:extLst>
          </p:cNvPr>
          <p:cNvSpPr>
            <a:spLocks noGrp="1"/>
          </p:cNvSpPr>
          <p:nvPr>
            <p:ph type="title"/>
          </p:nvPr>
        </p:nvSpPr>
        <p:spPr>
          <a:xfrm>
            <a:off x="1595043" y="236534"/>
            <a:ext cx="6789301" cy="637673"/>
          </a:xfrm>
        </p:spPr>
        <p:txBody>
          <a:bodyPr bIns="0" anchor="b">
            <a:normAutofit/>
          </a:bodyPr>
          <a:lstStyle>
            <a:lvl1pPr>
              <a:defRPr sz="2800">
                <a:solidFill>
                  <a:srgbClr val="0F6AB7"/>
                </a:solidFill>
              </a:defRPr>
            </a:lvl1pPr>
          </a:lstStyle>
          <a:p>
            <a:r>
              <a:rPr lang="en-US" dirty="0"/>
              <a:t>Click to edit Master title style</a:t>
            </a:r>
          </a:p>
        </p:txBody>
      </p:sp>
      <p:sp>
        <p:nvSpPr>
          <p:cNvPr id="16" name="Text Placeholder 9">
            <a:extLst>
              <a:ext uri="{FF2B5EF4-FFF2-40B4-BE49-F238E27FC236}">
                <a16:creationId xmlns:a16="http://schemas.microsoft.com/office/drawing/2014/main" id="{82302046-80C1-48FE-BED2-946EC5D0CD40}"/>
              </a:ext>
            </a:extLst>
          </p:cNvPr>
          <p:cNvSpPr>
            <a:spLocks noGrp="1"/>
          </p:cNvSpPr>
          <p:nvPr>
            <p:ph type="body" sz="quarter" idx="13" hasCustomPrompt="1"/>
          </p:nvPr>
        </p:nvSpPr>
        <p:spPr>
          <a:xfrm>
            <a:off x="8863162" y="-1"/>
            <a:ext cx="3138338" cy="862318"/>
          </a:xfrm>
        </p:spPr>
        <p:txBody>
          <a:bodyPr lIns="0" rIns="0" bIns="0" anchor="b">
            <a:normAutofit/>
          </a:bodyPr>
          <a:lstStyle>
            <a:lvl1pPr marL="0" indent="0" algn="r">
              <a:buNone/>
              <a:defRPr sz="2400" b="1">
                <a:solidFill>
                  <a:srgbClr val="0F6AB7"/>
                </a:solidFill>
                <a:latin typeface="+mn-lt"/>
              </a:defRPr>
            </a:lvl1pPr>
          </a:lstStyle>
          <a:p>
            <a:pPr lvl="0"/>
            <a:r>
              <a:rPr lang="en-US" dirty="0"/>
              <a:t>Click to add Subtitle</a:t>
            </a:r>
          </a:p>
        </p:txBody>
      </p:sp>
      <p:sp>
        <p:nvSpPr>
          <p:cNvPr id="45" name="Content Placeholder 2">
            <a:extLst>
              <a:ext uri="{FF2B5EF4-FFF2-40B4-BE49-F238E27FC236}">
                <a16:creationId xmlns:a16="http://schemas.microsoft.com/office/drawing/2014/main" id="{10027076-A39A-4392-877B-261DDC4C27E2}"/>
              </a:ext>
            </a:extLst>
          </p:cNvPr>
          <p:cNvSpPr>
            <a:spLocks noGrp="1"/>
          </p:cNvSpPr>
          <p:nvPr>
            <p:ph idx="1"/>
          </p:nvPr>
        </p:nvSpPr>
        <p:spPr>
          <a:xfrm>
            <a:off x="1595044" y="1371601"/>
            <a:ext cx="10406456" cy="4838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Slide Number Placeholder 5">
            <a:extLst>
              <a:ext uri="{FF2B5EF4-FFF2-40B4-BE49-F238E27FC236}">
                <a16:creationId xmlns:a16="http://schemas.microsoft.com/office/drawing/2014/main" id="{9FB8ECB0-CDEE-417C-B19D-2E5C6BC045A7}"/>
              </a:ext>
            </a:extLst>
          </p:cNvPr>
          <p:cNvSpPr>
            <a:spLocks noGrp="1"/>
          </p:cNvSpPr>
          <p:nvPr>
            <p:ph type="sldNum" sz="quarter" idx="12"/>
          </p:nvPr>
        </p:nvSpPr>
        <p:spPr>
          <a:xfrm>
            <a:off x="4724400" y="6361647"/>
            <a:ext cx="2743200" cy="365125"/>
          </a:xfrm>
        </p:spPr>
        <p:txBody>
          <a:bodyPr/>
          <a:lstStyle>
            <a:lvl1pPr algn="ctr">
              <a:defRPr/>
            </a:lvl1pPr>
          </a:lstStyle>
          <a:p>
            <a:fld id="{0B43FD67-6B2A-6040-A048-FC20786D1556}" type="slidenum">
              <a:rPr lang="en-US" smtClean="0"/>
              <a:pPr/>
              <a:t>‹#›</a:t>
            </a:fld>
            <a:endParaRPr lang="en-US" dirty="0"/>
          </a:p>
        </p:txBody>
      </p:sp>
      <p:sp>
        <p:nvSpPr>
          <p:cNvPr id="27" name="Rectangle 26">
            <a:extLst>
              <a:ext uri="{FF2B5EF4-FFF2-40B4-BE49-F238E27FC236}">
                <a16:creationId xmlns:a16="http://schemas.microsoft.com/office/drawing/2014/main" id="{029F604C-C69F-4576-B7AA-BBF6BADBF76F}"/>
              </a:ext>
            </a:extLst>
          </p:cNvPr>
          <p:cNvSpPr/>
          <p:nvPr userDrawn="1"/>
        </p:nvSpPr>
        <p:spPr>
          <a:xfrm>
            <a:off x="1327374" y="-1"/>
            <a:ext cx="82296" cy="6858000"/>
          </a:xfrm>
          <a:prstGeom prst="rect">
            <a:avLst/>
          </a:prstGeom>
          <a:solidFill>
            <a:srgbClr val="0F6AB7"/>
          </a:solidFill>
          <a:ln>
            <a:noFill/>
          </a:ln>
          <a:effectLst>
            <a:outerShdw blurRad="215900" dist="381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106A37"/>
              </a:solidFill>
            </a:endParaRPr>
          </a:p>
        </p:txBody>
      </p:sp>
      <p:sp>
        <p:nvSpPr>
          <p:cNvPr id="35" name="Rectangle 34">
            <a:extLst>
              <a:ext uri="{FF2B5EF4-FFF2-40B4-BE49-F238E27FC236}">
                <a16:creationId xmlns:a16="http://schemas.microsoft.com/office/drawing/2014/main" id="{AED93B99-BB6E-4FCE-A25D-8C3910228084}"/>
              </a:ext>
            </a:extLst>
          </p:cNvPr>
          <p:cNvSpPr/>
          <p:nvPr userDrawn="1"/>
        </p:nvSpPr>
        <p:spPr>
          <a:xfrm>
            <a:off x="0" y="1"/>
            <a:ext cx="1326709" cy="6858000"/>
          </a:xfrm>
          <a:prstGeom prst="rect">
            <a:avLst/>
          </a:prstGeom>
          <a:pattFill prst="dkDnDiag">
            <a:fgClr>
              <a:srgbClr val="FF9200"/>
            </a:fgClr>
            <a:bgClr>
              <a:schemeClr val="bg1"/>
            </a:bgClr>
          </a:pattFill>
          <a:ln>
            <a:no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Rectangle 35">
            <a:extLst>
              <a:ext uri="{FF2B5EF4-FFF2-40B4-BE49-F238E27FC236}">
                <a16:creationId xmlns:a16="http://schemas.microsoft.com/office/drawing/2014/main" id="{2A88AA44-1A77-438A-A0E6-9FEE64D5D449}"/>
              </a:ext>
            </a:extLst>
          </p:cNvPr>
          <p:cNvSpPr/>
          <p:nvPr userDrawn="1"/>
        </p:nvSpPr>
        <p:spPr>
          <a:xfrm>
            <a:off x="0" y="-1"/>
            <a:ext cx="1326709" cy="6858000"/>
          </a:xfrm>
          <a:prstGeom prst="rect">
            <a:avLst/>
          </a:prstGeom>
          <a:gradFill>
            <a:gsLst>
              <a:gs pos="11000">
                <a:schemeClr val="bg1"/>
              </a:gs>
              <a:gs pos="100000">
                <a:schemeClr val="bg1">
                  <a:alpha val="54000"/>
                </a:schemeClr>
              </a:gs>
            </a:gsLst>
            <a:lin ang="4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Date Placeholder 3">
            <a:extLst>
              <a:ext uri="{FF2B5EF4-FFF2-40B4-BE49-F238E27FC236}">
                <a16:creationId xmlns:a16="http://schemas.microsoft.com/office/drawing/2014/main" id="{94C67957-C7C7-42C6-A793-1D7073AE73B5}"/>
              </a:ext>
            </a:extLst>
          </p:cNvPr>
          <p:cNvSpPr>
            <a:spLocks noGrp="1"/>
          </p:cNvSpPr>
          <p:nvPr>
            <p:ph type="dt" sz="half" idx="10"/>
          </p:nvPr>
        </p:nvSpPr>
        <p:spPr>
          <a:xfrm>
            <a:off x="228600" y="6361647"/>
            <a:ext cx="1096392" cy="365125"/>
          </a:xfrm>
        </p:spPr>
        <p:txBody>
          <a:bodyPr/>
          <a:lstStyle/>
          <a:p>
            <a:fld id="{D442047A-5F9E-1D48-BFFD-AF2EAC846494}" type="datetimeFigureOut">
              <a:rPr lang="en-US" smtClean="0"/>
              <a:t>6/21/2023</a:t>
            </a:fld>
            <a:endParaRPr lang="en-US" dirty="0"/>
          </a:p>
        </p:txBody>
      </p:sp>
      <p:sp>
        <p:nvSpPr>
          <p:cNvPr id="39" name="Freeform: Shape 38">
            <a:extLst>
              <a:ext uri="{FF2B5EF4-FFF2-40B4-BE49-F238E27FC236}">
                <a16:creationId xmlns:a16="http://schemas.microsoft.com/office/drawing/2014/main" id="{AFF4A23C-EC17-49D3-9C63-09BFA9392056}"/>
              </a:ext>
            </a:extLst>
          </p:cNvPr>
          <p:cNvSpPr/>
          <p:nvPr userDrawn="1"/>
        </p:nvSpPr>
        <p:spPr>
          <a:xfrm rot="5400000">
            <a:off x="-226318" y="4515774"/>
            <a:ext cx="791391" cy="376852"/>
          </a:xfrm>
          <a:custGeom>
            <a:avLst/>
            <a:gdLst>
              <a:gd name="connsiteX0" fmla="*/ 0 w 791391"/>
              <a:gd name="connsiteY0" fmla="*/ 376852 h 376852"/>
              <a:gd name="connsiteX1" fmla="*/ 378205 w 791391"/>
              <a:gd name="connsiteY1" fmla="*/ 0 h 376852"/>
              <a:gd name="connsiteX2" fmla="*/ 791391 w 791391"/>
              <a:gd name="connsiteY2" fmla="*/ 0 h 376852"/>
              <a:gd name="connsiteX3" fmla="*/ 413186 w 791391"/>
              <a:gd name="connsiteY3" fmla="*/ 376852 h 376852"/>
            </a:gdLst>
            <a:ahLst/>
            <a:cxnLst>
              <a:cxn ang="0">
                <a:pos x="connsiteX0" y="connsiteY0"/>
              </a:cxn>
              <a:cxn ang="0">
                <a:pos x="connsiteX1" y="connsiteY1"/>
              </a:cxn>
              <a:cxn ang="0">
                <a:pos x="connsiteX2" y="connsiteY2"/>
              </a:cxn>
              <a:cxn ang="0">
                <a:pos x="connsiteX3" y="connsiteY3"/>
              </a:cxn>
            </a:cxnLst>
            <a:rect l="l" t="t" r="r" b="b"/>
            <a:pathLst>
              <a:path w="791391" h="376852">
                <a:moveTo>
                  <a:pt x="0" y="376852"/>
                </a:moveTo>
                <a:lnTo>
                  <a:pt x="378205" y="0"/>
                </a:lnTo>
                <a:lnTo>
                  <a:pt x="791391" y="0"/>
                </a:lnTo>
                <a:lnTo>
                  <a:pt x="413186" y="376852"/>
                </a:lnTo>
                <a:close/>
              </a:path>
            </a:pathLst>
          </a:custGeom>
          <a:solidFill>
            <a:schemeClr val="bg1"/>
          </a:solidFill>
          <a:ln>
            <a:solidFill>
              <a:srgbClr val="0B5794"/>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29729966-29B7-4FFD-B1CD-61A55B6E8E62}"/>
              </a:ext>
            </a:extLst>
          </p:cNvPr>
          <p:cNvSpPr/>
          <p:nvPr userDrawn="1"/>
        </p:nvSpPr>
        <p:spPr>
          <a:xfrm rot="5400000">
            <a:off x="-226984" y="5116689"/>
            <a:ext cx="792058" cy="377517"/>
          </a:xfrm>
          <a:custGeom>
            <a:avLst/>
            <a:gdLst>
              <a:gd name="connsiteX0" fmla="*/ 0 w 792058"/>
              <a:gd name="connsiteY0" fmla="*/ 377517 h 377517"/>
              <a:gd name="connsiteX1" fmla="*/ 378872 w 792058"/>
              <a:gd name="connsiteY1" fmla="*/ 0 h 377517"/>
              <a:gd name="connsiteX2" fmla="*/ 792058 w 792058"/>
              <a:gd name="connsiteY2" fmla="*/ 0 h 377517"/>
              <a:gd name="connsiteX3" fmla="*/ 413186 w 792058"/>
              <a:gd name="connsiteY3" fmla="*/ 377517 h 377517"/>
            </a:gdLst>
            <a:ahLst/>
            <a:cxnLst>
              <a:cxn ang="0">
                <a:pos x="connsiteX0" y="connsiteY0"/>
              </a:cxn>
              <a:cxn ang="0">
                <a:pos x="connsiteX1" y="connsiteY1"/>
              </a:cxn>
              <a:cxn ang="0">
                <a:pos x="connsiteX2" y="connsiteY2"/>
              </a:cxn>
              <a:cxn ang="0">
                <a:pos x="connsiteX3" y="connsiteY3"/>
              </a:cxn>
            </a:cxnLst>
            <a:rect l="l" t="t" r="r" b="b"/>
            <a:pathLst>
              <a:path w="792058" h="377517">
                <a:moveTo>
                  <a:pt x="0" y="377517"/>
                </a:moveTo>
                <a:lnTo>
                  <a:pt x="378872" y="0"/>
                </a:lnTo>
                <a:lnTo>
                  <a:pt x="792058" y="0"/>
                </a:lnTo>
                <a:lnTo>
                  <a:pt x="413186" y="377517"/>
                </a:lnTo>
                <a:close/>
              </a:path>
            </a:pathLst>
          </a:custGeom>
          <a:solidFill>
            <a:schemeClr val="bg1"/>
          </a:solidFill>
          <a:ln>
            <a:solidFill>
              <a:srgbClr val="0B5794"/>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4B2102B2-9296-42C4-B24D-F4B858EE8159}"/>
              </a:ext>
            </a:extLst>
          </p:cNvPr>
          <p:cNvSpPr/>
          <p:nvPr userDrawn="1"/>
        </p:nvSpPr>
        <p:spPr>
          <a:xfrm rot="5400000">
            <a:off x="-226984" y="5718268"/>
            <a:ext cx="792057" cy="377516"/>
          </a:xfrm>
          <a:custGeom>
            <a:avLst/>
            <a:gdLst>
              <a:gd name="connsiteX0" fmla="*/ 0 w 792057"/>
              <a:gd name="connsiteY0" fmla="*/ 377516 h 377516"/>
              <a:gd name="connsiteX1" fmla="*/ 378871 w 792057"/>
              <a:gd name="connsiteY1" fmla="*/ 0 h 377516"/>
              <a:gd name="connsiteX2" fmla="*/ 792057 w 792057"/>
              <a:gd name="connsiteY2" fmla="*/ 0 h 377516"/>
              <a:gd name="connsiteX3" fmla="*/ 413186 w 792057"/>
              <a:gd name="connsiteY3" fmla="*/ 377516 h 377516"/>
            </a:gdLst>
            <a:ahLst/>
            <a:cxnLst>
              <a:cxn ang="0">
                <a:pos x="connsiteX0" y="connsiteY0"/>
              </a:cxn>
              <a:cxn ang="0">
                <a:pos x="connsiteX1" y="connsiteY1"/>
              </a:cxn>
              <a:cxn ang="0">
                <a:pos x="connsiteX2" y="connsiteY2"/>
              </a:cxn>
              <a:cxn ang="0">
                <a:pos x="connsiteX3" y="connsiteY3"/>
              </a:cxn>
            </a:cxnLst>
            <a:rect l="l" t="t" r="r" b="b"/>
            <a:pathLst>
              <a:path w="792057" h="377516">
                <a:moveTo>
                  <a:pt x="0" y="377516"/>
                </a:moveTo>
                <a:lnTo>
                  <a:pt x="378871" y="0"/>
                </a:lnTo>
                <a:lnTo>
                  <a:pt x="792057" y="0"/>
                </a:lnTo>
                <a:lnTo>
                  <a:pt x="413186" y="377516"/>
                </a:lnTo>
                <a:close/>
              </a:path>
            </a:pathLst>
          </a:custGeom>
          <a:solidFill>
            <a:schemeClr val="bg1"/>
          </a:solidFill>
          <a:ln>
            <a:solidFill>
              <a:srgbClr val="0B5794"/>
            </a:solidFill>
          </a:ln>
          <a:effectLst>
            <a:outerShdw blurRad="241300" dist="38100" dir="2700000" sx="103000" sy="103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2" name="Picture 41" descr="A close up of a sign&#10;&#10;Description automatically generated">
            <a:extLst>
              <a:ext uri="{FF2B5EF4-FFF2-40B4-BE49-F238E27FC236}">
                <a16:creationId xmlns:a16="http://schemas.microsoft.com/office/drawing/2014/main" id="{4A22D461-8778-4E39-B2B1-83D5ADA20C6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560" r="15181" b="22262"/>
          <a:stretch/>
        </p:blipFill>
        <p:spPr>
          <a:xfrm>
            <a:off x="180975" y="170643"/>
            <a:ext cx="961026" cy="946150"/>
          </a:xfrm>
          <a:prstGeom prst="rect">
            <a:avLst/>
          </a:prstGeom>
        </p:spPr>
      </p:pic>
    </p:spTree>
    <p:extLst>
      <p:ext uri="{BB962C8B-B14F-4D97-AF65-F5344CB8AC3E}">
        <p14:creationId xmlns:p14="http://schemas.microsoft.com/office/powerpoint/2010/main" val="201656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B7C82D-E19F-4973-8A4F-50412F6EB753}"/>
              </a:ext>
            </a:extLst>
          </p:cNvPr>
          <p:cNvSpPr>
            <a:spLocks noGrp="1"/>
          </p:cNvSpPr>
          <p:nvPr>
            <p:ph type="dt" sz="half" idx="10"/>
          </p:nvPr>
        </p:nvSpPr>
        <p:spPr/>
        <p:txBody>
          <a:bodyPr/>
          <a:lstStyle/>
          <a:p>
            <a:fld id="{68902DAC-C61A-4D5E-9EB4-C192BA72EAC6}" type="datetimeFigureOut">
              <a:rPr lang="en-US" smtClean="0"/>
              <a:t>6/21/2023</a:t>
            </a:fld>
            <a:endParaRPr lang="en-US" dirty="0"/>
          </a:p>
        </p:txBody>
      </p:sp>
      <p:sp>
        <p:nvSpPr>
          <p:cNvPr id="3" name="Footer Placeholder 2">
            <a:extLst>
              <a:ext uri="{FF2B5EF4-FFF2-40B4-BE49-F238E27FC236}">
                <a16:creationId xmlns:a16="http://schemas.microsoft.com/office/drawing/2014/main" id="{1D7232B8-7993-443B-8122-D289294AC4C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760ABDF-74A0-4B95-858E-2003AA984F6A}"/>
              </a:ext>
            </a:extLst>
          </p:cNvPr>
          <p:cNvSpPr>
            <a:spLocks noGrp="1"/>
          </p:cNvSpPr>
          <p:nvPr>
            <p:ph type="sldNum" sz="quarter" idx="12"/>
          </p:nvPr>
        </p:nvSpPr>
        <p:spPr/>
        <p:txBody>
          <a:bodyPr/>
          <a:lstStyle/>
          <a:p>
            <a:fld id="{D56DC869-66FB-468B-BDB9-C675C82A36F1}" type="slidenum">
              <a:rPr lang="en-US" smtClean="0"/>
              <a:t>‹#›</a:t>
            </a:fld>
            <a:endParaRPr lang="en-US" dirty="0"/>
          </a:p>
        </p:txBody>
      </p:sp>
    </p:spTree>
    <p:extLst>
      <p:ext uri="{BB962C8B-B14F-4D97-AF65-F5344CB8AC3E}">
        <p14:creationId xmlns:p14="http://schemas.microsoft.com/office/powerpoint/2010/main" val="1868046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hidden="1">
            <a:extLst>
              <a:ext uri="{FF2B5EF4-FFF2-40B4-BE49-F238E27FC236}">
                <a16:creationId xmlns:a16="http://schemas.microsoft.com/office/drawing/2014/main" id="{786D70DB-FEA7-4137-B65C-38F9963D9D25}"/>
              </a:ext>
            </a:extLst>
          </p:cNvPr>
          <p:cNvPicPr>
            <a:picLocks noChangeAspect="1"/>
          </p:cNvPicPr>
          <p:nvPr userDrawn="1"/>
        </p:nvPicPr>
        <p:blipFill rotWithShape="1">
          <a:blip r:embed="rId11">
            <a:alphaModFix amt="27000"/>
            <a:extLst>
              <a:ext uri="{28A0092B-C50C-407E-A947-70E740481C1C}">
                <a14:useLocalDpi xmlns:a14="http://schemas.microsoft.com/office/drawing/2010/main" val="0"/>
              </a:ext>
            </a:extLst>
          </a:blip>
          <a:srcRect l="399" t="12800" r="399" b="12800"/>
          <a:stretch/>
        </p:blipFill>
        <p:spPr>
          <a:xfrm>
            <a:off x="0" y="-2"/>
            <a:ext cx="12191996" cy="6858000"/>
          </a:xfrm>
          <a:prstGeom prst="rect">
            <a:avLst/>
          </a:prstGeom>
        </p:spPr>
      </p:pic>
      <p:sp>
        <p:nvSpPr>
          <p:cNvPr id="8" name="Rectangle 7">
            <a:extLst>
              <a:ext uri="{FF2B5EF4-FFF2-40B4-BE49-F238E27FC236}">
                <a16:creationId xmlns:a16="http://schemas.microsoft.com/office/drawing/2014/main" id="{2596C0E3-7F62-4CDB-BE7F-3F6620A8803B}"/>
              </a:ext>
            </a:extLst>
          </p:cNvPr>
          <p:cNvSpPr/>
          <p:nvPr userDrawn="1"/>
        </p:nvSpPr>
        <p:spPr>
          <a:xfrm>
            <a:off x="-1" y="0"/>
            <a:ext cx="12192001" cy="6858000"/>
          </a:xfrm>
          <a:prstGeom prst="rect">
            <a:avLst/>
          </a:prstGeom>
          <a:gradFill>
            <a:gsLst>
              <a:gs pos="0">
                <a:schemeClr val="bg1">
                  <a:alpha val="80000"/>
                </a:schemeClr>
              </a:gs>
              <a:gs pos="100000">
                <a:schemeClr val="bg1">
                  <a:alpha val="1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644573C4-E244-47A9-9345-C04CCBEC3D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886EB35-5BC4-4202-93C7-0086D7490D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1A58F3A-E876-4416-B190-3877AA2253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02DAC-C61A-4D5E-9EB4-C192BA72EAC6}" type="datetimeFigureOut">
              <a:rPr lang="en-US" smtClean="0"/>
              <a:t>6/21/2023</a:t>
            </a:fld>
            <a:endParaRPr lang="en-US" dirty="0"/>
          </a:p>
        </p:txBody>
      </p:sp>
      <p:sp>
        <p:nvSpPr>
          <p:cNvPr id="5" name="Footer Placeholder 4">
            <a:extLst>
              <a:ext uri="{FF2B5EF4-FFF2-40B4-BE49-F238E27FC236}">
                <a16:creationId xmlns:a16="http://schemas.microsoft.com/office/drawing/2014/main" id="{851C4B0F-4ABA-493D-B1AB-CA26BC01F4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665BFCB-78DA-4EB4-B05B-E5E0DEC0D7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DC869-66FB-468B-BDB9-C675C82A36F1}" type="slidenum">
              <a:rPr lang="en-US" smtClean="0"/>
              <a:t>‹#›</a:t>
            </a:fld>
            <a:endParaRPr lang="en-US" dirty="0"/>
          </a:p>
        </p:txBody>
      </p:sp>
    </p:spTree>
    <p:extLst>
      <p:ext uri="{BB962C8B-B14F-4D97-AF65-F5344CB8AC3E}">
        <p14:creationId xmlns:p14="http://schemas.microsoft.com/office/powerpoint/2010/main" val="258330172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60" r:id="rId3"/>
    <p:sldLayoutId id="2147483661" r:id="rId4"/>
    <p:sldLayoutId id="2147483670" r:id="rId5"/>
    <p:sldLayoutId id="2147483671" r:id="rId6"/>
    <p:sldLayoutId id="2147483662" r:id="rId7"/>
    <p:sldLayoutId id="2147483663" r:id="rId8"/>
    <p:sldLayoutId id="2147483655" r:id="rId9"/>
  </p:sldLayoutIdLst>
  <p:txStyles>
    <p:titleStyle>
      <a:lvl1pPr algn="l" defTabSz="914400" rtl="0" eaLnBrk="1" latinLnBrk="0" hangingPunct="1">
        <a:lnSpc>
          <a:spcPct val="90000"/>
        </a:lnSpc>
        <a:spcBef>
          <a:spcPct val="0"/>
        </a:spcBef>
        <a:buNone/>
        <a:defRPr sz="4400" b="1" kern="1200">
          <a:solidFill>
            <a:srgbClr val="0F6AB7"/>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FF9200"/>
        </a:buClr>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FF920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FF9200"/>
        </a:buClr>
        <a:buFont typeface="Arial" panose="020B0604020202020204" pitchFamily="34" charset="0"/>
        <a:buChar char="•"/>
        <a:defRPr sz="24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FF9200"/>
        </a:buClr>
        <a:buFont typeface="Arial" panose="020B0604020202020204" pitchFamily="34" charset="0"/>
        <a:buChar char="•"/>
        <a:defRPr sz="2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FF9200"/>
        </a:buClr>
        <a:buFont typeface="Arial" panose="020B0604020202020204" pitchFamily="34" charset="0"/>
        <a:buChar char="•"/>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60" userDrawn="1">
          <p15:clr>
            <a:srgbClr val="F26B43"/>
          </p15:clr>
        </p15:guide>
        <p15:guide id="2" pos="120" userDrawn="1">
          <p15:clr>
            <a:srgbClr val="F26B43"/>
          </p15:clr>
        </p15:guide>
        <p15:guide id="3" orient="horz" pos="864" userDrawn="1">
          <p15:clr>
            <a:srgbClr val="F26B43"/>
          </p15:clr>
        </p15:guide>
        <p15:guide id="4" orient="horz" pos="3912" userDrawn="1">
          <p15:clr>
            <a:srgbClr val="F26B43"/>
          </p15:clr>
        </p15:guide>
        <p15:guide id="5" pos="11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229294E-F0E6-4F36-A53F-D5F6504106AB}"/>
              </a:ext>
            </a:extLst>
          </p:cNvPr>
          <p:cNvSpPr/>
          <p:nvPr userDrawn="1"/>
        </p:nvSpPr>
        <p:spPr>
          <a:xfrm>
            <a:off x="0" y="0"/>
            <a:ext cx="12192000" cy="6858000"/>
          </a:xfrm>
          <a:prstGeom prst="rect">
            <a:avLst/>
          </a:prstGeom>
          <a:solidFill>
            <a:srgbClr val="084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644573C4-E244-47A9-9345-C04CCBEC3D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886EB35-5BC4-4202-93C7-0086D7490D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1A58F3A-E876-4416-B190-3877AA2253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02DAC-C61A-4D5E-9EB4-C192BA72EAC6}" type="datetimeFigureOut">
              <a:rPr lang="en-US" smtClean="0"/>
              <a:t>6/21/2023</a:t>
            </a:fld>
            <a:endParaRPr lang="en-US" dirty="0"/>
          </a:p>
        </p:txBody>
      </p:sp>
      <p:sp>
        <p:nvSpPr>
          <p:cNvPr id="5" name="Footer Placeholder 4">
            <a:extLst>
              <a:ext uri="{FF2B5EF4-FFF2-40B4-BE49-F238E27FC236}">
                <a16:creationId xmlns:a16="http://schemas.microsoft.com/office/drawing/2014/main" id="{851C4B0F-4ABA-493D-B1AB-CA26BC01F4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665BFCB-78DA-4EB4-B05B-E5E0DEC0D7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DC869-66FB-468B-BDB9-C675C82A36F1}" type="slidenum">
              <a:rPr lang="en-US" smtClean="0"/>
              <a:t>‹#›</a:t>
            </a:fld>
            <a:endParaRPr lang="en-US" dirty="0"/>
          </a:p>
        </p:txBody>
      </p:sp>
    </p:spTree>
    <p:extLst>
      <p:ext uri="{BB962C8B-B14F-4D97-AF65-F5344CB8AC3E}">
        <p14:creationId xmlns:p14="http://schemas.microsoft.com/office/powerpoint/2010/main" val="2000967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3" r:id="rId9"/>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FF9200"/>
        </a:buClr>
        <a:buFont typeface="Arial" panose="020B0604020202020204" pitchFamily="34" charset="0"/>
        <a:buChar char="•"/>
        <a:defRPr sz="24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rgbClr val="FF9200"/>
        </a:buClr>
        <a:buFont typeface="Arial" panose="020B0604020202020204" pitchFamily="34" charset="0"/>
        <a:buChar char="•"/>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Clr>
          <a:srgbClr val="FF9200"/>
        </a:buClr>
        <a:buFont typeface="Arial" panose="020B0604020202020204" pitchFamily="34" charset="0"/>
        <a:buChar char="•"/>
        <a:defRPr sz="24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Clr>
          <a:srgbClr val="FF9200"/>
        </a:buClr>
        <a:buFont typeface="Arial" panose="020B0604020202020204" pitchFamily="34" charset="0"/>
        <a:buChar char="•"/>
        <a:defRPr sz="24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Clr>
          <a:srgbClr val="FF9200"/>
        </a:buClr>
        <a:buFont typeface="Arial" panose="020B0604020202020204" pitchFamily="34" charset="0"/>
        <a:buChar char="•"/>
        <a:defRPr sz="24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60">
          <p15:clr>
            <a:srgbClr val="F26B43"/>
          </p15:clr>
        </p15:guide>
        <p15:guide id="2" pos="120">
          <p15:clr>
            <a:srgbClr val="F26B43"/>
          </p15:clr>
        </p15:guide>
        <p15:guide id="3" orient="horz" pos="864">
          <p15:clr>
            <a:srgbClr val="F26B43"/>
          </p15:clr>
        </p15:guide>
        <p15:guide id="4" orient="horz" pos="39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BB73F1-FD79-4D9C-AC16-215B66F82D91}"/>
              </a:ext>
            </a:extLst>
          </p:cNvPr>
          <p:cNvSpPr>
            <a:spLocks noGrp="1"/>
          </p:cNvSpPr>
          <p:nvPr>
            <p:ph type="body" sz="quarter" idx="13"/>
          </p:nvPr>
        </p:nvSpPr>
        <p:spPr/>
        <p:txBody>
          <a:bodyPr>
            <a:normAutofit/>
          </a:bodyPr>
          <a:lstStyle/>
          <a:p>
            <a:r>
              <a:rPr lang="en-US" sz="3200" dirty="0"/>
              <a:t>Eden Isle Resilience and Flood Risk Reduction </a:t>
            </a:r>
          </a:p>
        </p:txBody>
      </p:sp>
      <p:sp>
        <p:nvSpPr>
          <p:cNvPr id="11" name="Text Placeholder 10">
            <a:extLst>
              <a:ext uri="{FF2B5EF4-FFF2-40B4-BE49-F238E27FC236}">
                <a16:creationId xmlns:a16="http://schemas.microsoft.com/office/drawing/2014/main" id="{3981316A-ED3B-49B2-B9E3-A993A6186A4B}"/>
              </a:ext>
            </a:extLst>
          </p:cNvPr>
          <p:cNvSpPr>
            <a:spLocks noGrp="1"/>
          </p:cNvSpPr>
          <p:nvPr>
            <p:ph type="body" sz="quarter" idx="14"/>
          </p:nvPr>
        </p:nvSpPr>
        <p:spPr/>
        <p:txBody>
          <a:bodyPr/>
          <a:lstStyle/>
          <a:p>
            <a:r>
              <a:rPr lang="en-US" dirty="0"/>
              <a:t>June 20, 2023</a:t>
            </a:r>
          </a:p>
        </p:txBody>
      </p:sp>
      <p:sp>
        <p:nvSpPr>
          <p:cNvPr id="14" name="Text Placeholder 13">
            <a:extLst>
              <a:ext uri="{FF2B5EF4-FFF2-40B4-BE49-F238E27FC236}">
                <a16:creationId xmlns:a16="http://schemas.microsoft.com/office/drawing/2014/main" id="{A1C900C0-3575-4C18-AC2D-E651CF479788}"/>
              </a:ext>
            </a:extLst>
          </p:cNvPr>
          <p:cNvSpPr>
            <a:spLocks noGrp="1"/>
          </p:cNvSpPr>
          <p:nvPr>
            <p:ph type="body" sz="quarter" idx="17"/>
          </p:nvPr>
        </p:nvSpPr>
        <p:spPr>
          <a:xfrm>
            <a:off x="3783267" y="6029209"/>
            <a:ext cx="4625455" cy="293110"/>
          </a:xfrm>
        </p:spPr>
        <p:txBody>
          <a:bodyPr/>
          <a:lstStyle/>
          <a:p>
            <a:r>
              <a:rPr lang="en-US" dirty="0"/>
              <a:t>Ignacio Harrouch, PE – CPRA </a:t>
            </a:r>
          </a:p>
          <a:p>
            <a:r>
              <a:rPr lang="en-US" dirty="0"/>
              <a:t>Glenn Ledet, PE – NSI </a:t>
            </a:r>
          </a:p>
        </p:txBody>
      </p:sp>
      <p:pic>
        <p:nvPicPr>
          <p:cNvPr id="1028" name="Picture 4" descr="CPRA logo">
            <a:extLst>
              <a:ext uri="{FF2B5EF4-FFF2-40B4-BE49-F238E27FC236}">
                <a16:creationId xmlns:a16="http://schemas.microsoft.com/office/drawing/2014/main" id="{4EDDD009-0B4D-202E-FB2A-52688E62A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10" y="98114"/>
            <a:ext cx="1458657" cy="1475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68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6634-9430-439F-9CCF-5E01BA09611E}"/>
              </a:ext>
            </a:extLst>
          </p:cNvPr>
          <p:cNvSpPr>
            <a:spLocks noGrp="1"/>
          </p:cNvSpPr>
          <p:nvPr>
            <p:ph type="title"/>
          </p:nvPr>
        </p:nvSpPr>
        <p:spPr/>
        <p:txBody>
          <a:bodyPr/>
          <a:lstStyle/>
          <a:p>
            <a:r>
              <a:rPr lang="en-US" dirty="0"/>
              <a:t>Eden Isle Resilience and Flood Risk Reduction</a:t>
            </a:r>
          </a:p>
        </p:txBody>
      </p:sp>
      <p:sp>
        <p:nvSpPr>
          <p:cNvPr id="4" name="Rectangle 5">
            <a:extLst>
              <a:ext uri="{FF2B5EF4-FFF2-40B4-BE49-F238E27FC236}">
                <a16:creationId xmlns:a16="http://schemas.microsoft.com/office/drawing/2014/main" id="{50EB3AAD-B66E-4D71-9F95-6FE709A2B424}"/>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Content Placeholder 8">
            <a:extLst>
              <a:ext uri="{FF2B5EF4-FFF2-40B4-BE49-F238E27FC236}">
                <a16:creationId xmlns:a16="http://schemas.microsoft.com/office/drawing/2014/main" id="{D650C475-D98F-4FFD-AF8E-653CF133462A}"/>
              </a:ext>
            </a:extLst>
          </p:cNvPr>
          <p:cNvSpPr>
            <a:spLocks noGrp="1"/>
          </p:cNvSpPr>
          <p:nvPr>
            <p:ph idx="1"/>
          </p:nvPr>
        </p:nvSpPr>
        <p:spPr>
          <a:xfrm>
            <a:off x="205401" y="1302773"/>
            <a:ext cx="11489436" cy="5257799"/>
          </a:xfrm>
        </p:spPr>
        <p:txBody>
          <a:bodyPr>
            <a:normAutofit/>
          </a:bodyPr>
          <a:lstStyle/>
          <a:p>
            <a:pPr marL="0" marR="0" lvl="0" indent="0">
              <a:lnSpc>
                <a:spcPct val="107000"/>
              </a:lnSpc>
              <a:spcBef>
                <a:spcPts val="0"/>
              </a:spcBef>
              <a:spcAft>
                <a:spcPts val="0"/>
              </a:spcAft>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Pre-construction Services – Phase I </a:t>
            </a:r>
          </a:p>
          <a:p>
            <a:pPr marL="0" marR="0" lvl="0" indent="0">
              <a:lnSpc>
                <a:spcPct val="107000"/>
              </a:lnSpc>
              <a:spcBef>
                <a:spcPts val="0"/>
              </a:spcBef>
              <a:spcAft>
                <a:spcPts val="0"/>
              </a:spcAft>
              <a:buNone/>
            </a:pP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000" dirty="0"/>
              <a:t>This proposed CPRA task order is associated with the PRE-CONSTRUCTION SERVICES FOR THE EDEN ISLE RESILIENCE AND FLOOD RISK REDUCTION PROJECT. The Phase I services will include the planning efforts for the Flood Risk Reduction and Resilience of the Eden Isle Community. These services will also include a conceptual 15% design for selected project features. </a:t>
            </a:r>
          </a:p>
          <a:p>
            <a:pPr marL="0" marR="0" lvl="0" indent="0">
              <a:lnSpc>
                <a:spcPct val="107000"/>
              </a:lnSpc>
              <a:spcBef>
                <a:spcPts val="0"/>
              </a:spcBef>
              <a:spcAft>
                <a:spcPts val="0"/>
              </a:spcAft>
              <a:buNone/>
            </a:pPr>
            <a:endParaRPr lang="en-US" sz="2000" dirty="0"/>
          </a:p>
          <a:p>
            <a:pPr>
              <a:lnSpc>
                <a:spcPct val="107000"/>
              </a:lnSpc>
              <a:spcBef>
                <a:spcPts val="0"/>
              </a:spcBef>
            </a:pPr>
            <a:r>
              <a:rPr lang="en-US" sz="2000" dirty="0"/>
              <a:t>The professional engineering services will include project planning, project management, data gap analysis (including project background research and development of a data collection plan for optimization), optimization planning, preliminary design, (including project E&amp;D and cost estimate refinement). </a:t>
            </a:r>
          </a:p>
          <a:p>
            <a:pPr>
              <a:lnSpc>
                <a:spcPct val="107000"/>
              </a:lnSpc>
              <a:spcBef>
                <a:spcPts val="0"/>
              </a:spcBef>
            </a:pPr>
            <a:r>
              <a:rPr lang="en-US" sz="2000" dirty="0"/>
              <a:t>Tasks for subsequent phases for detailed engineering and design of the initial project feature (i.e. Phase II) for implementation will be further scoped, negotiated, and added to this task order through amendment requests based on the products and successful completion of prior phases.</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CPRA logo">
            <a:extLst>
              <a:ext uri="{FF2B5EF4-FFF2-40B4-BE49-F238E27FC236}">
                <a16:creationId xmlns:a16="http://schemas.microsoft.com/office/drawing/2014/main" id="{3EEB70E2-16D8-3D21-684D-8DF0636E1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8336" y="5352559"/>
            <a:ext cx="1338263" cy="135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965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6634-9430-439F-9CCF-5E01BA09611E}"/>
              </a:ext>
            </a:extLst>
          </p:cNvPr>
          <p:cNvSpPr>
            <a:spLocks noGrp="1"/>
          </p:cNvSpPr>
          <p:nvPr>
            <p:ph type="title"/>
          </p:nvPr>
        </p:nvSpPr>
        <p:spPr/>
        <p:txBody>
          <a:bodyPr/>
          <a:lstStyle/>
          <a:p>
            <a:r>
              <a:rPr lang="en-US" dirty="0"/>
              <a:t>Eden Isle Resilience and Flood Risk Reduction</a:t>
            </a:r>
          </a:p>
        </p:txBody>
      </p:sp>
      <p:sp>
        <p:nvSpPr>
          <p:cNvPr id="4" name="Rectangle 5">
            <a:extLst>
              <a:ext uri="{FF2B5EF4-FFF2-40B4-BE49-F238E27FC236}">
                <a16:creationId xmlns:a16="http://schemas.microsoft.com/office/drawing/2014/main" id="{50EB3AAD-B66E-4D71-9F95-6FE709A2B424}"/>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3" name="Picture 2" descr="CPRA logo">
            <a:extLst>
              <a:ext uri="{FF2B5EF4-FFF2-40B4-BE49-F238E27FC236}">
                <a16:creationId xmlns:a16="http://schemas.microsoft.com/office/drawing/2014/main" id="{3EEB70E2-16D8-3D21-684D-8DF0636E1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8336" y="5352559"/>
            <a:ext cx="1338263" cy="1353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5E93416-4CCA-1C0E-F116-6A8833F3D7B0}"/>
              </a:ext>
            </a:extLst>
          </p:cNvPr>
          <p:cNvPicPr>
            <a:picLocks noChangeAspect="1"/>
          </p:cNvPicPr>
          <p:nvPr/>
        </p:nvPicPr>
        <p:blipFill>
          <a:blip r:embed="rId3"/>
          <a:stretch>
            <a:fillRect/>
          </a:stretch>
        </p:blipFill>
        <p:spPr>
          <a:xfrm>
            <a:off x="1725551" y="1719733"/>
            <a:ext cx="8740897" cy="4008467"/>
          </a:xfrm>
          <a:prstGeom prst="rect">
            <a:avLst/>
          </a:prstGeom>
        </p:spPr>
      </p:pic>
    </p:spTree>
    <p:extLst>
      <p:ext uri="{BB962C8B-B14F-4D97-AF65-F5344CB8AC3E}">
        <p14:creationId xmlns:p14="http://schemas.microsoft.com/office/powerpoint/2010/main" val="1634191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6634-9430-439F-9CCF-5E01BA09611E}"/>
              </a:ext>
            </a:extLst>
          </p:cNvPr>
          <p:cNvSpPr>
            <a:spLocks noGrp="1"/>
          </p:cNvSpPr>
          <p:nvPr>
            <p:ph type="title"/>
          </p:nvPr>
        </p:nvSpPr>
        <p:spPr/>
        <p:txBody>
          <a:bodyPr/>
          <a:lstStyle/>
          <a:p>
            <a:r>
              <a:rPr lang="en-US" dirty="0"/>
              <a:t>Eden Isle Resilience and Flood Risk Reduction</a:t>
            </a:r>
          </a:p>
        </p:txBody>
      </p:sp>
      <p:sp>
        <p:nvSpPr>
          <p:cNvPr id="4" name="Rectangle 5">
            <a:extLst>
              <a:ext uri="{FF2B5EF4-FFF2-40B4-BE49-F238E27FC236}">
                <a16:creationId xmlns:a16="http://schemas.microsoft.com/office/drawing/2014/main" id="{50EB3AAD-B66E-4D71-9F95-6FE709A2B424}"/>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Content Placeholder 8">
            <a:extLst>
              <a:ext uri="{FF2B5EF4-FFF2-40B4-BE49-F238E27FC236}">
                <a16:creationId xmlns:a16="http://schemas.microsoft.com/office/drawing/2014/main" id="{D650C475-D98F-4FFD-AF8E-653CF133462A}"/>
              </a:ext>
            </a:extLst>
          </p:cNvPr>
          <p:cNvSpPr>
            <a:spLocks noGrp="1"/>
          </p:cNvSpPr>
          <p:nvPr>
            <p:ph idx="1"/>
          </p:nvPr>
        </p:nvSpPr>
        <p:spPr>
          <a:xfrm>
            <a:off x="205401" y="1302773"/>
            <a:ext cx="11489436" cy="5257799"/>
          </a:xfrm>
        </p:spPr>
        <p:txBody>
          <a:bodyPr>
            <a:normAutofit/>
          </a:bodyPr>
          <a:lstStyle/>
          <a:p>
            <a:pPr marL="0" marR="0" lvl="0" indent="0">
              <a:lnSpc>
                <a:spcPct val="107000"/>
              </a:lnSpc>
              <a:spcBef>
                <a:spcPts val="0"/>
              </a:spcBef>
              <a:spcAft>
                <a:spcPts val="0"/>
              </a:spcAft>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Phase I Tasks will include three primary tasks </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800" dirty="0">
                <a:latin typeface="Calibri" panose="020F0502020204030204" pitchFamily="34" charset="0"/>
                <a:ea typeface="Calibri" panose="020F0502020204030204" pitchFamily="34" charset="0"/>
                <a:cs typeface="Times New Roman" panose="02020603050405020304" pitchFamily="18" charset="0"/>
              </a:rPr>
              <a:t>1. </a:t>
            </a:r>
            <a:r>
              <a:rPr lang="en-US" sz="2800" dirty="0">
                <a:effectLst/>
                <a:latin typeface="Calibri" panose="020F0502020204030204" pitchFamily="34" charset="0"/>
                <a:ea typeface="Calibri" panose="020F0502020204030204" pitchFamily="34" charset="0"/>
                <a:cs typeface="Times New Roman" panose="02020603050405020304" pitchFamily="18" charset="0"/>
              </a:rPr>
              <a:t>Overall Conceptual Plan and Alignment recommendations for Eden Isle Resilience and Flood Risk Reduction – This task includes:</a:t>
            </a:r>
          </a:p>
          <a:p>
            <a:pPr lvl="1">
              <a:lnSpc>
                <a:spcPct val="107000"/>
              </a:lnSpc>
              <a:spcBef>
                <a:spcPts val="0"/>
              </a:spcBef>
            </a:pPr>
            <a:r>
              <a:rPr lang="en-US" sz="2800" dirty="0">
                <a:latin typeface="Calibri" panose="020F0502020204030204" pitchFamily="34" charset="0"/>
                <a:ea typeface="Calibri" panose="020F0502020204030204" pitchFamily="34" charset="0"/>
                <a:cs typeface="Times New Roman" panose="02020603050405020304" pitchFamily="18" charset="0"/>
              </a:rPr>
              <a:t>Review of Existing Data and Planning Efforts </a:t>
            </a:r>
          </a:p>
          <a:p>
            <a:pPr lvl="1">
              <a:lnSpc>
                <a:spcPct val="107000"/>
              </a:lnSpc>
              <a:spcBef>
                <a:spcPts val="0"/>
              </a:spcBef>
            </a:pPr>
            <a:r>
              <a:rPr lang="en-US" sz="2800" dirty="0">
                <a:latin typeface="Calibri" panose="020F0502020204030204" pitchFamily="34" charset="0"/>
                <a:ea typeface="Calibri" panose="020F0502020204030204" pitchFamily="34" charset="0"/>
                <a:cs typeface="Times New Roman" panose="02020603050405020304" pitchFamily="18" charset="0"/>
              </a:rPr>
              <a:t>Updated Alternatives Analysis (Design Elevation and Project Alignment Evaluation)</a:t>
            </a:r>
          </a:p>
          <a:p>
            <a:pPr lvl="1">
              <a:lnSpc>
                <a:spcPct val="107000"/>
              </a:lnSpc>
              <a:spcBef>
                <a:spcPts val="0"/>
              </a:spcBef>
            </a:pPr>
            <a:r>
              <a:rPr lang="en-US" sz="2800" dirty="0">
                <a:latin typeface="Calibri" panose="020F0502020204030204" pitchFamily="34" charset="0"/>
                <a:ea typeface="Calibri" panose="020F0502020204030204" pitchFamily="34" charset="0"/>
                <a:cs typeface="Times New Roman" panose="02020603050405020304" pitchFamily="18" charset="0"/>
              </a:rPr>
              <a:t>Updated Alternative Project Cost Estimates</a:t>
            </a:r>
          </a:p>
          <a:p>
            <a:pPr lvl="1">
              <a:lnSpc>
                <a:spcPct val="107000"/>
              </a:lnSpc>
              <a:spcBef>
                <a:spcPts val="0"/>
              </a:spcBef>
            </a:pPr>
            <a:r>
              <a:rPr lang="en-US" sz="2800" dirty="0">
                <a:latin typeface="Calibri" panose="020F0502020204030204" pitchFamily="34" charset="0"/>
                <a:ea typeface="Calibri" panose="020F0502020204030204" pitchFamily="34" charset="0"/>
                <a:cs typeface="Times New Roman" panose="02020603050405020304" pitchFamily="18" charset="0"/>
              </a:rPr>
              <a:t>Recommendation on Selected Alignment, Design Elevation, and Construction Phase Plan </a:t>
            </a:r>
          </a:p>
          <a:p>
            <a:pPr>
              <a:lnSpc>
                <a:spcPct val="107000"/>
              </a:lnSpc>
              <a:spcBef>
                <a:spcPts val="0"/>
              </a:spcBef>
            </a:pPr>
            <a:r>
              <a:rPr lang="en-US" sz="2800" dirty="0">
                <a:latin typeface="Calibri" panose="020F0502020204030204" pitchFamily="34" charset="0"/>
                <a:ea typeface="Calibri" panose="020F0502020204030204" pitchFamily="34" charset="0"/>
                <a:cs typeface="Times New Roman" panose="02020603050405020304" pitchFamily="18" charset="0"/>
              </a:rPr>
              <a:t>2. Stakeholder Engagement Meetings with STPG and STLDCD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CPRA logo">
            <a:extLst>
              <a:ext uri="{FF2B5EF4-FFF2-40B4-BE49-F238E27FC236}">
                <a16:creationId xmlns:a16="http://schemas.microsoft.com/office/drawing/2014/main" id="{3EEB70E2-16D8-3D21-684D-8DF0636E1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8336" y="5352559"/>
            <a:ext cx="1338263" cy="135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682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6634-9430-439F-9CCF-5E01BA09611E}"/>
              </a:ext>
            </a:extLst>
          </p:cNvPr>
          <p:cNvSpPr>
            <a:spLocks noGrp="1"/>
          </p:cNvSpPr>
          <p:nvPr>
            <p:ph type="title"/>
          </p:nvPr>
        </p:nvSpPr>
        <p:spPr/>
        <p:txBody>
          <a:bodyPr/>
          <a:lstStyle/>
          <a:p>
            <a:r>
              <a:rPr lang="en-US" dirty="0"/>
              <a:t>Eden Isle Resilience and Flood Risk Reduction</a:t>
            </a:r>
          </a:p>
        </p:txBody>
      </p:sp>
      <p:sp>
        <p:nvSpPr>
          <p:cNvPr id="4" name="Rectangle 5">
            <a:extLst>
              <a:ext uri="{FF2B5EF4-FFF2-40B4-BE49-F238E27FC236}">
                <a16:creationId xmlns:a16="http://schemas.microsoft.com/office/drawing/2014/main" id="{50EB3AAD-B66E-4D71-9F95-6FE709A2B424}"/>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Content Placeholder 8">
            <a:extLst>
              <a:ext uri="{FF2B5EF4-FFF2-40B4-BE49-F238E27FC236}">
                <a16:creationId xmlns:a16="http://schemas.microsoft.com/office/drawing/2014/main" id="{D650C475-D98F-4FFD-AF8E-653CF133462A}"/>
              </a:ext>
            </a:extLst>
          </p:cNvPr>
          <p:cNvSpPr>
            <a:spLocks noGrp="1"/>
          </p:cNvSpPr>
          <p:nvPr>
            <p:ph idx="1"/>
          </p:nvPr>
        </p:nvSpPr>
        <p:spPr>
          <a:xfrm>
            <a:off x="205401" y="1302773"/>
            <a:ext cx="11489436" cy="5257799"/>
          </a:xfrm>
        </p:spPr>
        <p:txBody>
          <a:bodyPr>
            <a:normAutofit/>
          </a:bodyPr>
          <a:lstStyle/>
          <a:p>
            <a:pPr marL="0" marR="0" lvl="0" indent="0">
              <a:lnSpc>
                <a:spcPct val="107000"/>
              </a:lnSpc>
              <a:spcBef>
                <a:spcPts val="0"/>
              </a:spcBef>
              <a:spcAft>
                <a:spcPts val="0"/>
              </a:spcAft>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Phase I Tasks will include three primary tasks </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800" dirty="0">
                <a:latin typeface="Calibri" panose="020F0502020204030204" pitchFamily="34" charset="0"/>
                <a:ea typeface="Calibri" panose="020F0502020204030204" pitchFamily="34" charset="0"/>
                <a:cs typeface="Times New Roman" panose="02020603050405020304" pitchFamily="18" charset="0"/>
              </a:rPr>
              <a:t>3. Initial Project Feature Conceptual Design (15% Design)</a:t>
            </a:r>
          </a:p>
          <a:p>
            <a:pPr lvl="1">
              <a:lnSpc>
                <a:spcPct val="107000"/>
              </a:lnSpc>
              <a:spcBef>
                <a:spcPts val="0"/>
              </a:spcBef>
            </a:pPr>
            <a:r>
              <a:rPr lang="en-US" sz="2800" dirty="0">
                <a:effectLst/>
                <a:latin typeface="Calibri" panose="020F0502020204030204" pitchFamily="34" charset="0"/>
                <a:ea typeface="Calibri" panose="020F0502020204030204" pitchFamily="34" charset="0"/>
                <a:cs typeface="Times New Roman" panose="02020603050405020304" pitchFamily="18" charset="0"/>
              </a:rPr>
              <a:t>Conceptual 15% Engineering and Design</a:t>
            </a:r>
          </a:p>
          <a:p>
            <a:pPr lvl="1">
              <a:lnSpc>
                <a:spcPct val="107000"/>
              </a:lnSpc>
              <a:spcBef>
                <a:spcPts val="0"/>
              </a:spcBef>
            </a:pPr>
            <a:r>
              <a:rPr lang="en-US" sz="2800" dirty="0">
                <a:latin typeface="Calibri" panose="020F0502020204030204" pitchFamily="34" charset="0"/>
                <a:ea typeface="Calibri" panose="020F0502020204030204" pitchFamily="34" charset="0"/>
                <a:cs typeface="Times New Roman" panose="02020603050405020304" pitchFamily="18" charset="0"/>
              </a:rPr>
              <a:t>15% </a:t>
            </a:r>
            <a:r>
              <a:rPr lang="en-US" sz="2800" dirty="0">
                <a:effectLst/>
                <a:latin typeface="Calibri" panose="020F0502020204030204" pitchFamily="34" charset="0"/>
                <a:ea typeface="Calibri" panose="020F0502020204030204" pitchFamily="34" charset="0"/>
                <a:cs typeface="Times New Roman" panose="02020603050405020304" pitchFamily="18" charset="0"/>
              </a:rPr>
              <a:t>Cost Estimate</a:t>
            </a:r>
          </a:p>
          <a:p>
            <a:pPr lvl="1">
              <a:lnSpc>
                <a:spcPct val="107000"/>
              </a:lnSpc>
              <a:spcBef>
                <a:spcPts val="0"/>
              </a:spcBef>
            </a:pPr>
            <a:r>
              <a:rPr lang="en-US" sz="2800" dirty="0">
                <a:latin typeface="Calibri" panose="020F0502020204030204" pitchFamily="34" charset="0"/>
                <a:ea typeface="Calibri" panose="020F0502020204030204" pitchFamily="34" charset="0"/>
                <a:cs typeface="Times New Roman" panose="02020603050405020304" pitchFamily="18" charset="0"/>
              </a:rPr>
              <a:t>15% </a:t>
            </a:r>
            <a:r>
              <a:rPr lang="en-US" sz="2800" dirty="0">
                <a:effectLst/>
                <a:latin typeface="Calibri" panose="020F0502020204030204" pitchFamily="34" charset="0"/>
                <a:ea typeface="Calibri" panose="020F0502020204030204" pitchFamily="34" charset="0"/>
                <a:cs typeface="Times New Roman" panose="02020603050405020304" pitchFamily="18" charset="0"/>
              </a:rPr>
              <a:t>Technical Memo </a:t>
            </a:r>
          </a:p>
        </p:txBody>
      </p:sp>
      <p:pic>
        <p:nvPicPr>
          <p:cNvPr id="3" name="Picture 2" descr="CPRA logo">
            <a:extLst>
              <a:ext uri="{FF2B5EF4-FFF2-40B4-BE49-F238E27FC236}">
                <a16:creationId xmlns:a16="http://schemas.microsoft.com/office/drawing/2014/main" id="{3EEB70E2-16D8-3D21-684D-8DF0636E1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8336" y="5352559"/>
            <a:ext cx="1338263" cy="135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159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F0">
            <a:alpha val="20000"/>
          </a:srgbClr>
        </a:solidFill>
        <a:ln>
          <a:solidFill>
            <a:srgbClr val="00B0F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955D"/>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F0">
            <a:alpha val="20000"/>
          </a:srgbClr>
        </a:solidFill>
        <a:ln>
          <a:solidFill>
            <a:srgbClr val="00B0F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955D"/>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FBBB926A1498468EEEB8BD30C83888" ma:contentTypeVersion="2" ma:contentTypeDescription="Create a new document." ma:contentTypeScope="" ma:versionID="fc740100e5e988c74cee6fdaaca93b8d">
  <xsd:schema xmlns:xsd="http://www.w3.org/2001/XMLSchema" xmlns:xs="http://www.w3.org/2001/XMLSchema" xmlns:p="http://schemas.microsoft.com/office/2006/metadata/properties" xmlns:ns2="ea27b43e-9f41-4f7b-aa5a-440fde179556" targetNamespace="http://schemas.microsoft.com/office/2006/metadata/properties" ma:root="true" ma:fieldsID="c8a6a06f04d5a46296fdf0996c212c40" ns2:_="">
    <xsd:import namespace="ea27b43e-9f41-4f7b-aa5a-440fde17955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7b43e-9f41-4f7b-aa5a-440fde1795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37FE33-2B99-4FDA-B5C9-49E4EB29DDD5}">
  <ds:schemaRefs>
    <ds:schemaRef ds:uri="http://schemas.microsoft.com/sharepoint/v3/contenttype/forms"/>
  </ds:schemaRefs>
</ds:datastoreItem>
</file>

<file path=customXml/itemProps2.xml><?xml version="1.0" encoding="utf-8"?>
<ds:datastoreItem xmlns:ds="http://schemas.openxmlformats.org/officeDocument/2006/customXml" ds:itemID="{26683E8E-8441-4130-88D0-ACB4B20616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27b43e-9f41-4f7b-aa5a-440fde1795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4643F8-B2F2-49F7-93A5-9DEE608ECB61}">
  <ds:schemaRefs>
    <ds:schemaRef ds:uri="http://schemas.openxmlformats.org/package/2006/metadata/core-properties"/>
    <ds:schemaRef ds:uri="http://schemas.microsoft.com/office/infopath/2007/PartnerControls"/>
    <ds:schemaRef ds:uri="http://purl.org/dc/dcmitype/"/>
    <ds:schemaRef ds:uri="http://purl.org/dc/terms/"/>
    <ds:schemaRef ds:uri="http://schemas.microsoft.com/office/2006/documentManagement/types"/>
    <ds:schemaRef ds:uri="http://purl.org/dc/elements/1.1/"/>
    <ds:schemaRef ds:uri="ea27b43e-9f41-4f7b-aa5a-440fde179556"/>
    <ds:schemaRef ds:uri="http://www.w3.org/XML/1998/namespa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20212</TotalTime>
  <Words>320</Words>
  <Application>Microsoft Office PowerPoint</Application>
  <PresentationFormat>Widescreen</PresentationFormat>
  <Paragraphs>26</Paragraphs>
  <Slides>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Calibri Light</vt:lpstr>
      <vt:lpstr>Office Theme</vt:lpstr>
      <vt:lpstr>1_Office Theme</vt:lpstr>
      <vt:lpstr>PowerPoint Presentation</vt:lpstr>
      <vt:lpstr>Eden Isle Resilience and Flood Risk Reduction</vt:lpstr>
      <vt:lpstr>Eden Isle Resilience and Flood Risk Reduction</vt:lpstr>
      <vt:lpstr>Eden Isle Resilience and Flood Risk Reduction</vt:lpstr>
      <vt:lpstr>Eden Isle Resilience and Flood Risk Reduction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Sills</dc:creator>
  <cp:lastModifiedBy>Glenn Ledet</cp:lastModifiedBy>
  <cp:revision>293</cp:revision>
  <cp:lastPrinted>2022-03-24T13:35:43Z</cp:lastPrinted>
  <dcterms:created xsi:type="dcterms:W3CDTF">2019-08-27T13:44:24Z</dcterms:created>
  <dcterms:modified xsi:type="dcterms:W3CDTF">2023-06-21T18:21:49Z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0x0101005DFBBB926A1498468EEEB8BD30C83888</vt:lpwstr>
  </property>
  <property fmtid="{D5CDD505-2E9C-101B-9397-08002B2CF9AE}" pid="3" name="Order">
    <vt:r8>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